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1" r:id="rId9"/>
    <p:sldId id="267" r:id="rId10"/>
    <p:sldId id="266" r:id="rId11"/>
    <p:sldId id="273" r:id="rId12"/>
    <p:sldId id="270" r:id="rId13"/>
    <p:sldId id="268" r:id="rId14"/>
    <p:sldId id="269" r:id="rId15"/>
    <p:sldId id="271" r:id="rId16"/>
    <p:sldId id="274" r:id="rId17"/>
    <p:sldId id="275" r:id="rId18"/>
    <p:sldId id="265" r:id="rId19"/>
  </p:sldIdLst>
  <p:sldSz cx="18288000" cy="10287000"/>
  <p:notesSz cx="6865938" cy="9998075"/>
  <p:embeddedFontLst>
    <p:embeddedFont>
      <p:font typeface="Bell MT" panose="02020503060305020303" pitchFamily="18" charset="0"/>
      <p:regular r:id="rId21"/>
      <p:bold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Arial Black" panose="020B0A04020102020204" pitchFamily="34" charset="0"/>
      <p:bold r:id="rId28"/>
    </p:embeddedFont>
    <p:embeddedFont>
      <p:font typeface="Montserrat Light" panose="020B0604020202020204" charset="-18"/>
      <p:regular r:id="rId29"/>
      <p:italic r:id="rId30"/>
    </p:embeddedFont>
    <p:embeddedFont>
      <p:font typeface="Montserrat Classic Bold" panose="020B0604020202020204" charset="-18"/>
      <p:regular r:id="rId31"/>
    </p:embeddedFont>
    <p:embeddedFont>
      <p:font typeface="Bradley Hand ITC" panose="03070402050302030203" pitchFamily="66" charset="0"/>
      <p:regular r:id="rId32"/>
    </p:embeddedFont>
    <p:embeddedFont>
      <p:font typeface="Candara" panose="020E0502030303020204" pitchFamily="34" charset="0"/>
      <p:regular r:id="rId33"/>
      <p:bold r:id="rId34"/>
      <p:italic r:id="rId35"/>
      <p:boldItalic r:id="rId36"/>
    </p:embeddedFont>
    <p:embeddedFont>
      <p:font typeface="Meiryo" panose="020B0604020202020204" charset="-128"/>
      <p:regular r:id="rId37"/>
      <p:bold r:id="rId38"/>
      <p:italic r:id="rId39"/>
      <p:boldItalic r:id="rId40"/>
    </p:embeddedFont>
    <p:embeddedFont>
      <p:font typeface="Algerian" panose="04020705040A02060702" pitchFamily="82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CB7F"/>
    <a:srgbClr val="B0CA7C"/>
    <a:srgbClr val="B2C783"/>
    <a:srgbClr val="C9D5A3"/>
    <a:srgbClr val="5C732F"/>
    <a:srgbClr val="E5FBE9"/>
    <a:srgbClr val="E1F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C7B29D-21F3-474E-B33A-0D03747153DC}" type="doc">
      <dgm:prSet loTypeId="urn:microsoft.com/office/officeart/2009/3/layout/SpiralPicture" loCatId="picture" qsTypeId="urn:microsoft.com/office/officeart/2005/8/quickstyle/3d2" qsCatId="3D" csTypeId="urn:microsoft.com/office/officeart/2005/8/colors/accent1_2" csCatId="accent1"/>
      <dgm:spPr/>
    </dgm:pt>
    <dgm:pt modelId="{7DA55DCA-E030-400A-855F-C0C3B63CC86D}">
      <dgm:prSet phldrT="[Tekst]" phldr="1"/>
      <dgm:spPr/>
      <dgm:t>
        <a:bodyPr/>
        <a:lstStyle/>
        <a:p>
          <a:endParaRPr lang="hr-HR"/>
        </a:p>
      </dgm:t>
    </dgm:pt>
    <dgm:pt modelId="{3131082A-16FD-46D7-9952-76BC6DEAF8CD}" type="parTrans" cxnId="{31768445-31C8-4329-8D7A-AD9F9085ED6E}">
      <dgm:prSet/>
      <dgm:spPr/>
      <dgm:t>
        <a:bodyPr/>
        <a:lstStyle/>
        <a:p>
          <a:endParaRPr lang="hr-HR"/>
        </a:p>
      </dgm:t>
    </dgm:pt>
    <dgm:pt modelId="{BECE111F-97CD-4755-BDF7-C18544772D30}" type="sibTrans" cxnId="{31768445-31C8-4329-8D7A-AD9F9085ED6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hr-HR"/>
        </a:p>
      </dgm:t>
    </dgm:pt>
    <dgm:pt modelId="{055C3BF4-2192-48DD-AEA3-FFABCCCEB138}">
      <dgm:prSet phldrT="[Tekst]" phldr="1"/>
      <dgm:spPr/>
      <dgm:t>
        <a:bodyPr/>
        <a:lstStyle/>
        <a:p>
          <a:endParaRPr lang="hr-HR"/>
        </a:p>
      </dgm:t>
    </dgm:pt>
    <dgm:pt modelId="{CB139616-B90F-4CF0-8399-C3051107DBF8}" type="parTrans" cxnId="{C8FC31EB-C582-4425-9A2A-B42E1E2A4A77}">
      <dgm:prSet/>
      <dgm:spPr/>
      <dgm:t>
        <a:bodyPr/>
        <a:lstStyle/>
        <a:p>
          <a:endParaRPr lang="hr-HR"/>
        </a:p>
      </dgm:t>
    </dgm:pt>
    <dgm:pt modelId="{92765FF0-AA50-44BD-AC95-D22452BB2E87}" type="sibTrans" cxnId="{C8FC31EB-C582-4425-9A2A-B42E1E2A4A77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hr-HR"/>
        </a:p>
      </dgm:t>
    </dgm:pt>
    <dgm:pt modelId="{895C62DC-EC3B-4D2C-848E-9CD8D21D1B7D}">
      <dgm:prSet phldrT="[Tekst]" phldr="1"/>
      <dgm:spPr/>
      <dgm:t>
        <a:bodyPr/>
        <a:lstStyle/>
        <a:p>
          <a:endParaRPr lang="hr-HR"/>
        </a:p>
      </dgm:t>
    </dgm:pt>
    <dgm:pt modelId="{AF44AB8F-0137-42F9-9741-C948457CB2CE}" type="parTrans" cxnId="{C67592CD-FAAF-4F3D-8C68-22A94EC86DAD}">
      <dgm:prSet/>
      <dgm:spPr/>
      <dgm:t>
        <a:bodyPr/>
        <a:lstStyle/>
        <a:p>
          <a:endParaRPr lang="hr-HR"/>
        </a:p>
      </dgm:t>
    </dgm:pt>
    <dgm:pt modelId="{38390F23-4D9C-42A0-8D53-AA4EEA966963}" type="sibTrans" cxnId="{C67592CD-FAAF-4F3D-8C68-22A94EC86DAD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hr-HR"/>
        </a:p>
      </dgm:t>
    </dgm:pt>
    <dgm:pt modelId="{7DE9973F-5172-44F5-A939-BF543C69DE7F}">
      <dgm:prSet phldrT="[Tekst]" phldr="1"/>
      <dgm:spPr/>
      <dgm:t>
        <a:bodyPr/>
        <a:lstStyle/>
        <a:p>
          <a:endParaRPr lang="hr-HR"/>
        </a:p>
      </dgm:t>
    </dgm:pt>
    <dgm:pt modelId="{8D166A4C-7C4C-406F-B17C-D4A3F3F76929}" type="parTrans" cxnId="{70AF15CE-8DA3-425D-93B0-63178E40A8DC}">
      <dgm:prSet/>
      <dgm:spPr/>
      <dgm:t>
        <a:bodyPr/>
        <a:lstStyle/>
        <a:p>
          <a:endParaRPr lang="hr-HR"/>
        </a:p>
      </dgm:t>
    </dgm:pt>
    <dgm:pt modelId="{D6513381-9401-48CE-9918-516C024AD9E4}" type="sibTrans" cxnId="{70AF15CE-8DA3-425D-93B0-63178E40A8DC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hr-HR"/>
        </a:p>
      </dgm:t>
    </dgm:pt>
    <dgm:pt modelId="{7349784E-F003-4AF0-8A52-147642C66ABC}">
      <dgm:prSet phldrT="[Tekst]" phldr="1"/>
      <dgm:spPr/>
      <dgm:t>
        <a:bodyPr/>
        <a:lstStyle/>
        <a:p>
          <a:endParaRPr lang="hr-HR"/>
        </a:p>
      </dgm:t>
    </dgm:pt>
    <dgm:pt modelId="{FF0C9099-16BF-4F70-A6B5-8282582FB9C3}" type="parTrans" cxnId="{2C5AA81B-E170-49AA-9581-9C0634F57778}">
      <dgm:prSet/>
      <dgm:spPr/>
      <dgm:t>
        <a:bodyPr/>
        <a:lstStyle/>
        <a:p>
          <a:endParaRPr lang="hr-HR"/>
        </a:p>
      </dgm:t>
    </dgm:pt>
    <dgm:pt modelId="{351F62B7-22AF-4640-AC04-E39BE06C95E2}" type="sibTrans" cxnId="{2C5AA81B-E170-49AA-9581-9C0634F57778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hr-HR"/>
        </a:p>
      </dgm:t>
    </dgm:pt>
    <dgm:pt modelId="{9C2DD324-7E63-48D5-869B-6282494708B8}" type="pres">
      <dgm:prSet presAssocID="{0AC7B29D-21F3-474E-B33A-0D03747153DC}" presName="Name0" presStyleCnt="0">
        <dgm:presLayoutVars>
          <dgm:chMax val="5"/>
          <dgm:dir/>
        </dgm:presLayoutVars>
      </dgm:prSet>
      <dgm:spPr/>
    </dgm:pt>
    <dgm:pt modelId="{DCDFFE1F-C279-40C0-B7CE-F6BAD27A4054}" type="pres">
      <dgm:prSet presAssocID="{0AC7B29D-21F3-474E-B33A-0D03747153DC}" presName="picts" presStyleCnt="0"/>
      <dgm:spPr/>
    </dgm:pt>
    <dgm:pt modelId="{AC50DB9F-7E8E-4DCC-9840-3528D97B1C36}" type="pres">
      <dgm:prSet presAssocID="{0AC7B29D-21F3-474E-B33A-0D03747153DC}" presName="space1" presStyleCnt="0"/>
      <dgm:spPr/>
    </dgm:pt>
    <dgm:pt modelId="{07131555-3726-4997-943F-9BB110AEF198}" type="pres">
      <dgm:prSet presAssocID="{0AC7B29D-21F3-474E-B33A-0D03747153DC}" presName="space2" presStyleCnt="0"/>
      <dgm:spPr/>
    </dgm:pt>
    <dgm:pt modelId="{037E5C62-F375-491A-AAC6-6524673C28F5}" type="pres">
      <dgm:prSet presAssocID="{BECE111F-97CD-4755-BDF7-C18544772D30}" presName="pictA1" presStyleCnt="0"/>
      <dgm:spPr/>
    </dgm:pt>
    <dgm:pt modelId="{F43C02FF-6DF5-47C2-84E5-8B60F18434AD}" type="pres">
      <dgm:prSet presAssocID="{BECE111F-97CD-4755-BDF7-C18544772D30}" presName="imageRepeatNode" presStyleLbl="alignNode1" presStyleIdx="0" presStyleCnt="5"/>
      <dgm:spPr/>
    </dgm:pt>
    <dgm:pt modelId="{DF67A854-24F7-44A6-8678-E63CC94D5A52}" type="pres">
      <dgm:prSet presAssocID="{BECE111F-97CD-4755-BDF7-C18544772D30}" presName="oneDotPict" presStyleCnt="0"/>
      <dgm:spPr/>
    </dgm:pt>
    <dgm:pt modelId="{65523ECF-83B5-4C2E-A1CB-092643532545}" type="pres">
      <dgm:prSet presAssocID="{BECE111F-97CD-4755-BDF7-C18544772D30}" presName="dotPict_11" presStyleLbl="solidFgAcc1" presStyleIdx="0" presStyleCnt="30"/>
      <dgm:spPr/>
    </dgm:pt>
    <dgm:pt modelId="{889C7F2F-1878-447F-B5C0-D5F0B174D6DF}" type="pres">
      <dgm:prSet presAssocID="{92765FF0-AA50-44BD-AC95-D22452BB2E87}" presName="pictA2" presStyleCnt="0"/>
      <dgm:spPr/>
    </dgm:pt>
    <dgm:pt modelId="{166965BD-FC74-4D97-B496-9E7C87928B8D}" type="pres">
      <dgm:prSet presAssocID="{92765FF0-AA50-44BD-AC95-D22452BB2E87}" presName="imageRepeatNode" presStyleLbl="alignNode1" presStyleIdx="1" presStyleCnt="5"/>
      <dgm:spPr/>
    </dgm:pt>
    <dgm:pt modelId="{A7295938-15D0-42C1-924F-D6863296BC0A}" type="pres">
      <dgm:prSet presAssocID="{92765FF0-AA50-44BD-AC95-D22452BB2E87}" presName="twoDotsPict" presStyleCnt="0"/>
      <dgm:spPr/>
    </dgm:pt>
    <dgm:pt modelId="{A9FD4BF1-5377-40F1-9DC0-B096BE11BB94}" type="pres">
      <dgm:prSet presAssocID="{92765FF0-AA50-44BD-AC95-D22452BB2E87}" presName="dotPict_21" presStyleLbl="solidFgAcc1" presStyleIdx="1" presStyleCnt="30"/>
      <dgm:spPr/>
    </dgm:pt>
    <dgm:pt modelId="{7A9D6911-06D8-45A2-9374-044DF0D32790}" type="pres">
      <dgm:prSet presAssocID="{92765FF0-AA50-44BD-AC95-D22452BB2E87}" presName="dotPict_22" presStyleLbl="solidFgAcc1" presStyleIdx="2" presStyleCnt="30"/>
      <dgm:spPr/>
    </dgm:pt>
    <dgm:pt modelId="{447B0715-0873-4B22-A169-9DBCE0829E15}" type="pres">
      <dgm:prSet presAssocID="{38390F23-4D9C-42A0-8D53-AA4EEA966963}" presName="pictA3" presStyleCnt="0"/>
      <dgm:spPr/>
    </dgm:pt>
    <dgm:pt modelId="{44176F7A-A628-4C77-98F4-251ED52CCC76}" type="pres">
      <dgm:prSet presAssocID="{38390F23-4D9C-42A0-8D53-AA4EEA966963}" presName="imageRepeatNode" presStyleLbl="alignNode1" presStyleIdx="2" presStyleCnt="5"/>
      <dgm:spPr/>
    </dgm:pt>
    <dgm:pt modelId="{6EE2B5E8-9FB9-4644-B074-8B4492DA697B}" type="pres">
      <dgm:prSet presAssocID="{38390F23-4D9C-42A0-8D53-AA4EEA966963}" presName="threeDotsPict" presStyleCnt="0"/>
      <dgm:spPr/>
    </dgm:pt>
    <dgm:pt modelId="{FAC13404-7E83-4B0F-AE16-7534650E454C}" type="pres">
      <dgm:prSet presAssocID="{38390F23-4D9C-42A0-8D53-AA4EEA966963}" presName="dotPict_31" presStyleLbl="solidFgAcc1" presStyleIdx="3" presStyleCnt="30"/>
      <dgm:spPr/>
    </dgm:pt>
    <dgm:pt modelId="{75F4FF9A-7666-477A-B100-3AC572538D80}" type="pres">
      <dgm:prSet presAssocID="{38390F23-4D9C-42A0-8D53-AA4EEA966963}" presName="dotPict_32" presStyleLbl="solidFgAcc1" presStyleIdx="4" presStyleCnt="30"/>
      <dgm:spPr/>
    </dgm:pt>
    <dgm:pt modelId="{60BB566E-F7D0-4214-9D46-871BBFCE2B14}" type="pres">
      <dgm:prSet presAssocID="{38390F23-4D9C-42A0-8D53-AA4EEA966963}" presName="dotPict_33" presStyleLbl="solidFgAcc1" presStyleIdx="5" presStyleCnt="30"/>
      <dgm:spPr/>
    </dgm:pt>
    <dgm:pt modelId="{113CD9EF-6EDB-4DC8-B5E7-D71E97E7EF5C}" type="pres">
      <dgm:prSet presAssocID="{D6513381-9401-48CE-9918-516C024AD9E4}" presName="pictA4" presStyleCnt="0"/>
      <dgm:spPr/>
    </dgm:pt>
    <dgm:pt modelId="{41CA1D67-78B6-4A54-B8C5-6E9BD97D7575}" type="pres">
      <dgm:prSet presAssocID="{D6513381-9401-48CE-9918-516C024AD9E4}" presName="imageRepeatNode" presStyleLbl="alignNode1" presStyleIdx="3" presStyleCnt="5"/>
      <dgm:spPr/>
    </dgm:pt>
    <dgm:pt modelId="{4F08694F-AB45-4E22-8918-7FC64EEB6299}" type="pres">
      <dgm:prSet presAssocID="{D6513381-9401-48CE-9918-516C024AD9E4}" presName="fourDotsPict" presStyleCnt="0"/>
      <dgm:spPr/>
    </dgm:pt>
    <dgm:pt modelId="{6A0B0024-D777-4A5B-AA77-AAC8F8084DEE}" type="pres">
      <dgm:prSet presAssocID="{D6513381-9401-48CE-9918-516C024AD9E4}" presName="dotPict_41" presStyleLbl="solidFgAcc1" presStyleIdx="6" presStyleCnt="30"/>
      <dgm:spPr/>
    </dgm:pt>
    <dgm:pt modelId="{FA3ACB56-B339-4B1F-BAC3-66795A538CC1}" type="pres">
      <dgm:prSet presAssocID="{D6513381-9401-48CE-9918-516C024AD9E4}" presName="dotPict_42" presStyleLbl="solidFgAcc1" presStyleIdx="7" presStyleCnt="30"/>
      <dgm:spPr/>
    </dgm:pt>
    <dgm:pt modelId="{6A6FC072-093F-4E12-80C6-6237F1CDA315}" type="pres">
      <dgm:prSet presAssocID="{D6513381-9401-48CE-9918-516C024AD9E4}" presName="dotPict_43" presStyleLbl="solidFgAcc1" presStyleIdx="8" presStyleCnt="30"/>
      <dgm:spPr/>
    </dgm:pt>
    <dgm:pt modelId="{CCDCDE2B-BDDC-48C9-A98C-9F60284E57CD}" type="pres">
      <dgm:prSet presAssocID="{D6513381-9401-48CE-9918-516C024AD9E4}" presName="dotPict_44" presStyleLbl="solidFgAcc1" presStyleIdx="9" presStyleCnt="30"/>
      <dgm:spPr/>
    </dgm:pt>
    <dgm:pt modelId="{147A67E4-838F-44B6-9C86-D509EB1F7662}" type="pres">
      <dgm:prSet presAssocID="{351F62B7-22AF-4640-AC04-E39BE06C95E2}" presName="pictA5" presStyleCnt="0"/>
      <dgm:spPr/>
    </dgm:pt>
    <dgm:pt modelId="{33ABDE47-1149-4675-8791-ED4EB2C4005F}" type="pres">
      <dgm:prSet presAssocID="{351F62B7-22AF-4640-AC04-E39BE06C95E2}" presName="imageRepeatNode" presStyleLbl="alignNode1" presStyleIdx="4" presStyleCnt="5"/>
      <dgm:spPr/>
    </dgm:pt>
    <dgm:pt modelId="{8F0D85C3-4EB8-492C-9A28-28F1AF5CF5D0}" type="pres">
      <dgm:prSet presAssocID="{351F62B7-22AF-4640-AC04-E39BE06C95E2}" presName="fiveDotsPict" presStyleCnt="0"/>
      <dgm:spPr/>
    </dgm:pt>
    <dgm:pt modelId="{B38DCD60-E3AF-43C1-972B-F9CE19B3363F}" type="pres">
      <dgm:prSet presAssocID="{351F62B7-22AF-4640-AC04-E39BE06C95E2}" presName="dotPict_51" presStyleLbl="solidFgAcc1" presStyleIdx="10" presStyleCnt="30"/>
      <dgm:spPr/>
    </dgm:pt>
    <dgm:pt modelId="{67117A96-E145-44F2-8761-32B39F96BCFB}" type="pres">
      <dgm:prSet presAssocID="{351F62B7-22AF-4640-AC04-E39BE06C95E2}" presName="dotPict_52" presStyleLbl="solidFgAcc1" presStyleIdx="11" presStyleCnt="30"/>
      <dgm:spPr/>
    </dgm:pt>
    <dgm:pt modelId="{8D94D833-BA89-494F-9847-52D31590047C}" type="pres">
      <dgm:prSet presAssocID="{351F62B7-22AF-4640-AC04-E39BE06C95E2}" presName="dotPict_53" presStyleLbl="solidFgAcc1" presStyleIdx="12" presStyleCnt="30"/>
      <dgm:spPr/>
    </dgm:pt>
    <dgm:pt modelId="{CFF919C9-9AA6-414B-8918-A2C821D500D9}" type="pres">
      <dgm:prSet presAssocID="{351F62B7-22AF-4640-AC04-E39BE06C95E2}" presName="dotPict_54" presStyleLbl="solidFgAcc1" presStyleIdx="13" presStyleCnt="30"/>
      <dgm:spPr/>
    </dgm:pt>
    <dgm:pt modelId="{CBDFC560-C32E-49D8-AFC7-F4DEF022D7C9}" type="pres">
      <dgm:prSet presAssocID="{351F62B7-22AF-4640-AC04-E39BE06C95E2}" presName="dotPict_55" presStyleLbl="solidFgAcc1" presStyleIdx="14" presStyleCnt="30"/>
      <dgm:spPr/>
    </dgm:pt>
    <dgm:pt modelId="{F1F0A296-4B12-4DD7-B9EC-3BE5C755682D}" type="pres">
      <dgm:prSet presAssocID="{0AC7B29D-21F3-474E-B33A-0D03747153DC}" presName="txLine" presStyleCnt="0"/>
      <dgm:spPr/>
    </dgm:pt>
    <dgm:pt modelId="{766C0D62-55DA-450C-99D5-E678732BBB78}" type="pres">
      <dgm:prSet presAssocID="{7DA55DCA-E030-400A-855F-C0C3B63CC86D}" presName="oneDotTx" presStyleCnt="0"/>
      <dgm:spPr/>
    </dgm:pt>
    <dgm:pt modelId="{05FA1D31-DD1D-40F5-BF57-AE616DCAE556}" type="pres">
      <dgm:prSet presAssocID="{7DA55DCA-E030-400A-855F-C0C3B63CC86D}" presName="dotTx_11" presStyleLbl="solidFgAcc1" presStyleIdx="15" presStyleCnt="30"/>
      <dgm:spPr/>
    </dgm:pt>
    <dgm:pt modelId="{D8331D19-5153-4939-9231-087051FC84A8}" type="pres">
      <dgm:prSet presAssocID="{7DA55DCA-E030-400A-855F-C0C3B63CC86D}" presName="Name37" presStyleLbl="revTx" presStyleIdx="0" presStyleCnt="5">
        <dgm:presLayoutVars>
          <dgm:bulletEnabled val="1"/>
        </dgm:presLayoutVars>
      </dgm:prSet>
      <dgm:spPr/>
    </dgm:pt>
    <dgm:pt modelId="{2C10D23C-79A6-4B97-AD80-554C181B27E0}" type="pres">
      <dgm:prSet presAssocID="{055C3BF4-2192-48DD-AEA3-FFABCCCEB138}" presName="twoDotsTx" presStyleCnt="0"/>
      <dgm:spPr/>
    </dgm:pt>
    <dgm:pt modelId="{D1EEBBA8-8681-4626-B69F-B8295CAF10F9}" type="pres">
      <dgm:prSet presAssocID="{055C3BF4-2192-48DD-AEA3-FFABCCCEB138}" presName="dotTx_21" presStyleLbl="solidFgAcc1" presStyleIdx="16" presStyleCnt="30"/>
      <dgm:spPr/>
    </dgm:pt>
    <dgm:pt modelId="{ECD0C384-E423-4F1A-86B1-E9237EB0FEDC}" type="pres">
      <dgm:prSet presAssocID="{055C3BF4-2192-48DD-AEA3-FFABCCCEB138}" presName="dotTx_22" presStyleLbl="solidFgAcc1" presStyleIdx="17" presStyleCnt="30"/>
      <dgm:spPr/>
    </dgm:pt>
    <dgm:pt modelId="{36A70376-C583-43D2-8E93-C707F9E4D5C6}" type="pres">
      <dgm:prSet presAssocID="{055C3BF4-2192-48DD-AEA3-FFABCCCEB138}" presName="Name39" presStyleLbl="revTx" presStyleIdx="1" presStyleCnt="5">
        <dgm:presLayoutVars>
          <dgm:bulletEnabled val="1"/>
        </dgm:presLayoutVars>
      </dgm:prSet>
      <dgm:spPr/>
    </dgm:pt>
    <dgm:pt modelId="{1E9AFFEF-B8B9-4878-B283-FC3A8456F04E}" type="pres">
      <dgm:prSet presAssocID="{895C62DC-EC3B-4D2C-848E-9CD8D21D1B7D}" presName="threeDotsTx" presStyleCnt="0"/>
      <dgm:spPr/>
    </dgm:pt>
    <dgm:pt modelId="{5652397D-59F0-46F2-8DE8-ADD0F74B918B}" type="pres">
      <dgm:prSet presAssocID="{895C62DC-EC3B-4D2C-848E-9CD8D21D1B7D}" presName="dotTx_31" presStyleLbl="solidFgAcc1" presStyleIdx="18" presStyleCnt="30"/>
      <dgm:spPr/>
    </dgm:pt>
    <dgm:pt modelId="{837F9800-259F-4434-8859-777CEAFE85CB}" type="pres">
      <dgm:prSet presAssocID="{895C62DC-EC3B-4D2C-848E-9CD8D21D1B7D}" presName="dotTx_32" presStyleLbl="solidFgAcc1" presStyleIdx="19" presStyleCnt="30"/>
      <dgm:spPr/>
    </dgm:pt>
    <dgm:pt modelId="{E9372578-9EDA-4ACF-B8BB-1214A44EB919}" type="pres">
      <dgm:prSet presAssocID="{895C62DC-EC3B-4D2C-848E-9CD8D21D1B7D}" presName="dotTx_33" presStyleLbl="solidFgAcc1" presStyleIdx="20" presStyleCnt="30"/>
      <dgm:spPr/>
    </dgm:pt>
    <dgm:pt modelId="{220348FC-D60D-4AE9-9917-CAD96A8E251A}" type="pres">
      <dgm:prSet presAssocID="{895C62DC-EC3B-4D2C-848E-9CD8D21D1B7D}" presName="Name41" presStyleLbl="revTx" presStyleIdx="2" presStyleCnt="5">
        <dgm:presLayoutVars>
          <dgm:bulletEnabled val="1"/>
        </dgm:presLayoutVars>
      </dgm:prSet>
      <dgm:spPr/>
    </dgm:pt>
    <dgm:pt modelId="{77D853A1-0864-4E5C-A476-D0DC216A290E}" type="pres">
      <dgm:prSet presAssocID="{7DE9973F-5172-44F5-A939-BF543C69DE7F}" presName="fourDotsTx" presStyleCnt="0"/>
      <dgm:spPr/>
    </dgm:pt>
    <dgm:pt modelId="{2F2C2FDD-87A5-41C6-80FE-120E3BA373D4}" type="pres">
      <dgm:prSet presAssocID="{7DE9973F-5172-44F5-A939-BF543C69DE7F}" presName="dotTx_41" presStyleLbl="solidFgAcc1" presStyleIdx="21" presStyleCnt="30"/>
      <dgm:spPr/>
    </dgm:pt>
    <dgm:pt modelId="{40F6DD91-4EF1-4950-B757-3AB138A4C890}" type="pres">
      <dgm:prSet presAssocID="{7DE9973F-5172-44F5-A939-BF543C69DE7F}" presName="dotTx_42" presStyleLbl="solidFgAcc1" presStyleIdx="22" presStyleCnt="30"/>
      <dgm:spPr/>
    </dgm:pt>
    <dgm:pt modelId="{8D8CCC54-9A17-452C-9108-3150638E9A5A}" type="pres">
      <dgm:prSet presAssocID="{7DE9973F-5172-44F5-A939-BF543C69DE7F}" presName="dotTx_43" presStyleLbl="solidFgAcc1" presStyleIdx="23" presStyleCnt="30"/>
      <dgm:spPr/>
    </dgm:pt>
    <dgm:pt modelId="{BA817D74-8493-462A-B779-6ABED39FF0AF}" type="pres">
      <dgm:prSet presAssocID="{7DE9973F-5172-44F5-A939-BF543C69DE7F}" presName="dotTx_44" presStyleLbl="solidFgAcc1" presStyleIdx="24" presStyleCnt="30"/>
      <dgm:spPr/>
    </dgm:pt>
    <dgm:pt modelId="{DFE1670A-D14F-447C-89E1-904FB5080575}" type="pres">
      <dgm:prSet presAssocID="{7DE9973F-5172-44F5-A939-BF543C69DE7F}" presName="Name43" presStyleLbl="revTx" presStyleIdx="3" presStyleCnt="5">
        <dgm:presLayoutVars>
          <dgm:bulletEnabled val="1"/>
        </dgm:presLayoutVars>
      </dgm:prSet>
      <dgm:spPr/>
    </dgm:pt>
    <dgm:pt modelId="{7799A770-9E78-44A6-AB75-7754469C21D9}" type="pres">
      <dgm:prSet presAssocID="{7349784E-F003-4AF0-8A52-147642C66ABC}" presName="fiveDotsTx" presStyleCnt="0"/>
      <dgm:spPr/>
    </dgm:pt>
    <dgm:pt modelId="{59C1A3E7-5604-45FF-8E99-F419DCCC3A01}" type="pres">
      <dgm:prSet presAssocID="{7349784E-F003-4AF0-8A52-147642C66ABC}" presName="dotTx_51" presStyleLbl="solidFgAcc1" presStyleIdx="25" presStyleCnt="30"/>
      <dgm:spPr/>
    </dgm:pt>
    <dgm:pt modelId="{61AD3713-93EE-4640-8300-E1C758745016}" type="pres">
      <dgm:prSet presAssocID="{7349784E-F003-4AF0-8A52-147642C66ABC}" presName="dotTx_52" presStyleLbl="solidFgAcc1" presStyleIdx="26" presStyleCnt="30"/>
      <dgm:spPr/>
    </dgm:pt>
    <dgm:pt modelId="{FEF39312-56A3-416D-BB26-5DBD29F0A0BC}" type="pres">
      <dgm:prSet presAssocID="{7349784E-F003-4AF0-8A52-147642C66ABC}" presName="dotTx_53" presStyleLbl="solidFgAcc1" presStyleIdx="27" presStyleCnt="30"/>
      <dgm:spPr/>
    </dgm:pt>
    <dgm:pt modelId="{71685F98-AEE2-418B-9754-67BFB1E5EB12}" type="pres">
      <dgm:prSet presAssocID="{7349784E-F003-4AF0-8A52-147642C66ABC}" presName="dotTx_54" presStyleLbl="solidFgAcc1" presStyleIdx="28" presStyleCnt="30"/>
      <dgm:spPr/>
    </dgm:pt>
    <dgm:pt modelId="{0C2BDE02-533F-4460-AD55-3B6BDF6DD764}" type="pres">
      <dgm:prSet presAssocID="{7349784E-F003-4AF0-8A52-147642C66ABC}" presName="dotTx_55" presStyleLbl="solidFgAcc1" presStyleIdx="29" presStyleCnt="30"/>
      <dgm:spPr/>
    </dgm:pt>
    <dgm:pt modelId="{B64FC46A-3DAD-48A9-B5EB-E8DD8ECAF9A7}" type="pres">
      <dgm:prSet presAssocID="{7349784E-F003-4AF0-8A52-147642C66ABC}" presName="Name45" presStyleLbl="revTx" presStyleIdx="4" presStyleCnt="5">
        <dgm:presLayoutVars>
          <dgm:bulletEnabled val="1"/>
        </dgm:presLayoutVars>
      </dgm:prSet>
      <dgm:spPr/>
    </dgm:pt>
  </dgm:ptLst>
  <dgm:cxnLst>
    <dgm:cxn modelId="{E62AC21A-CBA6-4AC1-9212-DEDFDEA51F72}" type="presOf" srcId="{BECE111F-97CD-4755-BDF7-C18544772D30}" destId="{F43C02FF-6DF5-47C2-84E5-8B60F18434AD}" srcOrd="0" destOrd="0" presId="urn:microsoft.com/office/officeart/2009/3/layout/SpiralPicture"/>
    <dgm:cxn modelId="{19BB3E61-C6D2-421C-BF5A-244887D47917}" type="presOf" srcId="{D6513381-9401-48CE-9918-516C024AD9E4}" destId="{41CA1D67-78B6-4A54-B8C5-6E9BD97D7575}" srcOrd="0" destOrd="0" presId="urn:microsoft.com/office/officeart/2009/3/layout/SpiralPicture"/>
    <dgm:cxn modelId="{2B6EF46B-5634-4BC8-A220-BCD4EC6590F6}" type="presOf" srcId="{92765FF0-AA50-44BD-AC95-D22452BB2E87}" destId="{166965BD-FC74-4D97-B496-9E7C87928B8D}" srcOrd="0" destOrd="0" presId="urn:microsoft.com/office/officeart/2009/3/layout/SpiralPicture"/>
    <dgm:cxn modelId="{C67592CD-FAAF-4F3D-8C68-22A94EC86DAD}" srcId="{0AC7B29D-21F3-474E-B33A-0D03747153DC}" destId="{895C62DC-EC3B-4D2C-848E-9CD8D21D1B7D}" srcOrd="2" destOrd="0" parTransId="{AF44AB8F-0137-42F9-9741-C948457CB2CE}" sibTransId="{38390F23-4D9C-42A0-8D53-AA4EEA966963}"/>
    <dgm:cxn modelId="{70AF15CE-8DA3-425D-93B0-63178E40A8DC}" srcId="{0AC7B29D-21F3-474E-B33A-0D03747153DC}" destId="{7DE9973F-5172-44F5-A939-BF543C69DE7F}" srcOrd="3" destOrd="0" parTransId="{8D166A4C-7C4C-406F-B17C-D4A3F3F76929}" sibTransId="{D6513381-9401-48CE-9918-516C024AD9E4}"/>
    <dgm:cxn modelId="{4A6FB8DD-E43E-4F6D-A680-A4C7151ECC55}" type="presOf" srcId="{7DE9973F-5172-44F5-A939-BF543C69DE7F}" destId="{DFE1670A-D14F-447C-89E1-904FB5080575}" srcOrd="0" destOrd="0" presId="urn:microsoft.com/office/officeart/2009/3/layout/SpiralPicture"/>
    <dgm:cxn modelId="{77E9DA0A-6B5E-4B3A-8D0A-6B44B86339D0}" type="presOf" srcId="{0AC7B29D-21F3-474E-B33A-0D03747153DC}" destId="{9C2DD324-7E63-48D5-869B-6282494708B8}" srcOrd="0" destOrd="0" presId="urn:microsoft.com/office/officeart/2009/3/layout/SpiralPicture"/>
    <dgm:cxn modelId="{57433C1B-8A7E-4366-823F-B6B15AD5EF0E}" type="presOf" srcId="{7DA55DCA-E030-400A-855F-C0C3B63CC86D}" destId="{D8331D19-5153-4939-9231-087051FC84A8}" srcOrd="0" destOrd="0" presId="urn:microsoft.com/office/officeart/2009/3/layout/SpiralPicture"/>
    <dgm:cxn modelId="{EAC49755-3FF1-46F8-AB82-43C9931FD6CA}" type="presOf" srcId="{7349784E-F003-4AF0-8A52-147642C66ABC}" destId="{B64FC46A-3DAD-48A9-B5EB-E8DD8ECAF9A7}" srcOrd="0" destOrd="0" presId="urn:microsoft.com/office/officeart/2009/3/layout/SpiralPicture"/>
    <dgm:cxn modelId="{E36F19CA-C883-406F-A27B-3BE5F451BC99}" type="presOf" srcId="{895C62DC-EC3B-4D2C-848E-9CD8D21D1B7D}" destId="{220348FC-D60D-4AE9-9917-CAD96A8E251A}" srcOrd="0" destOrd="0" presId="urn:microsoft.com/office/officeart/2009/3/layout/SpiralPicture"/>
    <dgm:cxn modelId="{31768445-31C8-4329-8D7A-AD9F9085ED6E}" srcId="{0AC7B29D-21F3-474E-B33A-0D03747153DC}" destId="{7DA55DCA-E030-400A-855F-C0C3B63CC86D}" srcOrd="0" destOrd="0" parTransId="{3131082A-16FD-46D7-9952-76BC6DEAF8CD}" sibTransId="{BECE111F-97CD-4755-BDF7-C18544772D30}"/>
    <dgm:cxn modelId="{78E9BFB5-A57A-4A2B-B891-82CCA7989D67}" type="presOf" srcId="{055C3BF4-2192-48DD-AEA3-FFABCCCEB138}" destId="{36A70376-C583-43D2-8E93-C707F9E4D5C6}" srcOrd="0" destOrd="0" presId="urn:microsoft.com/office/officeart/2009/3/layout/SpiralPicture"/>
    <dgm:cxn modelId="{C8FC31EB-C582-4425-9A2A-B42E1E2A4A77}" srcId="{0AC7B29D-21F3-474E-B33A-0D03747153DC}" destId="{055C3BF4-2192-48DD-AEA3-FFABCCCEB138}" srcOrd="1" destOrd="0" parTransId="{CB139616-B90F-4CF0-8399-C3051107DBF8}" sibTransId="{92765FF0-AA50-44BD-AC95-D22452BB2E87}"/>
    <dgm:cxn modelId="{8F916338-60C8-4427-9F56-457969242840}" type="presOf" srcId="{38390F23-4D9C-42A0-8D53-AA4EEA966963}" destId="{44176F7A-A628-4C77-98F4-251ED52CCC76}" srcOrd="0" destOrd="0" presId="urn:microsoft.com/office/officeart/2009/3/layout/SpiralPicture"/>
    <dgm:cxn modelId="{415E41DC-635A-4A26-BBD7-979F632650AB}" type="presOf" srcId="{351F62B7-22AF-4640-AC04-E39BE06C95E2}" destId="{33ABDE47-1149-4675-8791-ED4EB2C4005F}" srcOrd="0" destOrd="0" presId="urn:microsoft.com/office/officeart/2009/3/layout/SpiralPicture"/>
    <dgm:cxn modelId="{2C5AA81B-E170-49AA-9581-9C0634F57778}" srcId="{0AC7B29D-21F3-474E-B33A-0D03747153DC}" destId="{7349784E-F003-4AF0-8A52-147642C66ABC}" srcOrd="4" destOrd="0" parTransId="{FF0C9099-16BF-4F70-A6B5-8282582FB9C3}" sibTransId="{351F62B7-22AF-4640-AC04-E39BE06C95E2}"/>
    <dgm:cxn modelId="{E344B7F6-7005-49B3-88BF-2D185E914AB7}" type="presParOf" srcId="{9C2DD324-7E63-48D5-869B-6282494708B8}" destId="{DCDFFE1F-C279-40C0-B7CE-F6BAD27A4054}" srcOrd="0" destOrd="0" presId="urn:microsoft.com/office/officeart/2009/3/layout/SpiralPicture"/>
    <dgm:cxn modelId="{241BDE24-D480-4193-A0EC-1CB2DC0A7254}" type="presParOf" srcId="{DCDFFE1F-C279-40C0-B7CE-F6BAD27A4054}" destId="{AC50DB9F-7E8E-4DCC-9840-3528D97B1C36}" srcOrd="0" destOrd="0" presId="urn:microsoft.com/office/officeart/2009/3/layout/SpiralPicture"/>
    <dgm:cxn modelId="{27FA8691-4190-41E1-BA5A-24985EF97EB7}" type="presParOf" srcId="{DCDFFE1F-C279-40C0-B7CE-F6BAD27A4054}" destId="{07131555-3726-4997-943F-9BB110AEF198}" srcOrd="1" destOrd="0" presId="urn:microsoft.com/office/officeart/2009/3/layout/SpiralPicture"/>
    <dgm:cxn modelId="{2A9675D0-B5CA-4C98-8B7A-3FBD174DDA6D}" type="presParOf" srcId="{DCDFFE1F-C279-40C0-B7CE-F6BAD27A4054}" destId="{037E5C62-F375-491A-AAC6-6524673C28F5}" srcOrd="2" destOrd="0" presId="urn:microsoft.com/office/officeart/2009/3/layout/SpiralPicture"/>
    <dgm:cxn modelId="{D536582F-262A-4BFD-8D65-9033A4ADE8E6}" type="presParOf" srcId="{037E5C62-F375-491A-AAC6-6524673C28F5}" destId="{F43C02FF-6DF5-47C2-84E5-8B60F18434AD}" srcOrd="0" destOrd="0" presId="urn:microsoft.com/office/officeart/2009/3/layout/SpiralPicture"/>
    <dgm:cxn modelId="{F9B475A4-3DB4-49BB-8DF6-70B55D28FD35}" type="presParOf" srcId="{DCDFFE1F-C279-40C0-B7CE-F6BAD27A4054}" destId="{DF67A854-24F7-44A6-8678-E63CC94D5A52}" srcOrd="3" destOrd="0" presId="urn:microsoft.com/office/officeart/2009/3/layout/SpiralPicture"/>
    <dgm:cxn modelId="{3D2D2342-C66E-466B-BA4E-C37E27060805}" type="presParOf" srcId="{DF67A854-24F7-44A6-8678-E63CC94D5A52}" destId="{65523ECF-83B5-4C2E-A1CB-092643532545}" srcOrd="0" destOrd="0" presId="urn:microsoft.com/office/officeart/2009/3/layout/SpiralPicture"/>
    <dgm:cxn modelId="{FCEC6927-146C-4394-9C9B-D90A998EDC3D}" type="presParOf" srcId="{DCDFFE1F-C279-40C0-B7CE-F6BAD27A4054}" destId="{889C7F2F-1878-447F-B5C0-D5F0B174D6DF}" srcOrd="4" destOrd="0" presId="urn:microsoft.com/office/officeart/2009/3/layout/SpiralPicture"/>
    <dgm:cxn modelId="{D0A67C62-2C5B-4208-B047-86A8D813E7AD}" type="presParOf" srcId="{889C7F2F-1878-447F-B5C0-D5F0B174D6DF}" destId="{166965BD-FC74-4D97-B496-9E7C87928B8D}" srcOrd="0" destOrd="0" presId="urn:microsoft.com/office/officeart/2009/3/layout/SpiralPicture"/>
    <dgm:cxn modelId="{E3E6FFD9-9C96-47D8-8F8D-F4D20196A5F7}" type="presParOf" srcId="{DCDFFE1F-C279-40C0-B7CE-F6BAD27A4054}" destId="{A7295938-15D0-42C1-924F-D6863296BC0A}" srcOrd="5" destOrd="0" presId="urn:microsoft.com/office/officeart/2009/3/layout/SpiralPicture"/>
    <dgm:cxn modelId="{D6C59AC7-1B9A-46E2-9A21-14ABF682AA7C}" type="presParOf" srcId="{A7295938-15D0-42C1-924F-D6863296BC0A}" destId="{A9FD4BF1-5377-40F1-9DC0-B096BE11BB94}" srcOrd="0" destOrd="0" presId="urn:microsoft.com/office/officeart/2009/3/layout/SpiralPicture"/>
    <dgm:cxn modelId="{50BCC0C6-B864-4C66-84A5-94226A2E4A1B}" type="presParOf" srcId="{A7295938-15D0-42C1-924F-D6863296BC0A}" destId="{7A9D6911-06D8-45A2-9374-044DF0D32790}" srcOrd="1" destOrd="0" presId="urn:microsoft.com/office/officeart/2009/3/layout/SpiralPicture"/>
    <dgm:cxn modelId="{7A149DA3-2F21-4188-9A16-53B201C79EAC}" type="presParOf" srcId="{DCDFFE1F-C279-40C0-B7CE-F6BAD27A4054}" destId="{447B0715-0873-4B22-A169-9DBCE0829E15}" srcOrd="6" destOrd="0" presId="urn:microsoft.com/office/officeart/2009/3/layout/SpiralPicture"/>
    <dgm:cxn modelId="{C71C0563-5877-41DB-94B1-92B7A71F0DE4}" type="presParOf" srcId="{447B0715-0873-4B22-A169-9DBCE0829E15}" destId="{44176F7A-A628-4C77-98F4-251ED52CCC76}" srcOrd="0" destOrd="0" presId="urn:microsoft.com/office/officeart/2009/3/layout/SpiralPicture"/>
    <dgm:cxn modelId="{284E852F-27E6-4A55-AFD0-1C9D7106F89A}" type="presParOf" srcId="{DCDFFE1F-C279-40C0-B7CE-F6BAD27A4054}" destId="{6EE2B5E8-9FB9-4644-B074-8B4492DA697B}" srcOrd="7" destOrd="0" presId="urn:microsoft.com/office/officeart/2009/3/layout/SpiralPicture"/>
    <dgm:cxn modelId="{72A9ED5B-54BC-48DE-A992-B255D85D77B7}" type="presParOf" srcId="{6EE2B5E8-9FB9-4644-B074-8B4492DA697B}" destId="{FAC13404-7E83-4B0F-AE16-7534650E454C}" srcOrd="0" destOrd="0" presId="urn:microsoft.com/office/officeart/2009/3/layout/SpiralPicture"/>
    <dgm:cxn modelId="{0E435910-6701-4772-BD26-F87593945C14}" type="presParOf" srcId="{6EE2B5E8-9FB9-4644-B074-8B4492DA697B}" destId="{75F4FF9A-7666-477A-B100-3AC572538D80}" srcOrd="1" destOrd="0" presId="urn:microsoft.com/office/officeart/2009/3/layout/SpiralPicture"/>
    <dgm:cxn modelId="{A3C6E3C8-FE3E-498D-BA8D-840620463E9D}" type="presParOf" srcId="{6EE2B5E8-9FB9-4644-B074-8B4492DA697B}" destId="{60BB566E-F7D0-4214-9D46-871BBFCE2B14}" srcOrd="2" destOrd="0" presId="urn:microsoft.com/office/officeart/2009/3/layout/SpiralPicture"/>
    <dgm:cxn modelId="{503488A1-C160-47B4-886A-3EDAF742AA22}" type="presParOf" srcId="{DCDFFE1F-C279-40C0-B7CE-F6BAD27A4054}" destId="{113CD9EF-6EDB-4DC8-B5E7-D71E97E7EF5C}" srcOrd="8" destOrd="0" presId="urn:microsoft.com/office/officeart/2009/3/layout/SpiralPicture"/>
    <dgm:cxn modelId="{440344A4-5C9A-4BD3-A659-EF3A42D4E38F}" type="presParOf" srcId="{113CD9EF-6EDB-4DC8-B5E7-D71E97E7EF5C}" destId="{41CA1D67-78B6-4A54-B8C5-6E9BD97D7575}" srcOrd="0" destOrd="0" presId="urn:microsoft.com/office/officeart/2009/3/layout/SpiralPicture"/>
    <dgm:cxn modelId="{FCF589B6-3571-4735-988E-A7B6D20C5911}" type="presParOf" srcId="{DCDFFE1F-C279-40C0-B7CE-F6BAD27A4054}" destId="{4F08694F-AB45-4E22-8918-7FC64EEB6299}" srcOrd="9" destOrd="0" presId="urn:microsoft.com/office/officeart/2009/3/layout/SpiralPicture"/>
    <dgm:cxn modelId="{CED19CCA-FFA0-48A5-AB87-5931306ED47D}" type="presParOf" srcId="{4F08694F-AB45-4E22-8918-7FC64EEB6299}" destId="{6A0B0024-D777-4A5B-AA77-AAC8F8084DEE}" srcOrd="0" destOrd="0" presId="urn:microsoft.com/office/officeart/2009/3/layout/SpiralPicture"/>
    <dgm:cxn modelId="{1280D290-49D9-40A9-913B-E19405EA51AD}" type="presParOf" srcId="{4F08694F-AB45-4E22-8918-7FC64EEB6299}" destId="{FA3ACB56-B339-4B1F-BAC3-66795A538CC1}" srcOrd="1" destOrd="0" presId="urn:microsoft.com/office/officeart/2009/3/layout/SpiralPicture"/>
    <dgm:cxn modelId="{31B853EA-F790-42EA-B82C-EE19CEBEA5F6}" type="presParOf" srcId="{4F08694F-AB45-4E22-8918-7FC64EEB6299}" destId="{6A6FC072-093F-4E12-80C6-6237F1CDA315}" srcOrd="2" destOrd="0" presId="urn:microsoft.com/office/officeart/2009/3/layout/SpiralPicture"/>
    <dgm:cxn modelId="{0C781DA9-8587-4366-87AF-F6CA06324CBF}" type="presParOf" srcId="{4F08694F-AB45-4E22-8918-7FC64EEB6299}" destId="{CCDCDE2B-BDDC-48C9-A98C-9F60284E57CD}" srcOrd="3" destOrd="0" presId="urn:microsoft.com/office/officeart/2009/3/layout/SpiralPicture"/>
    <dgm:cxn modelId="{67F132D5-F50A-4D7C-9D12-DDC14DDB4026}" type="presParOf" srcId="{DCDFFE1F-C279-40C0-B7CE-F6BAD27A4054}" destId="{147A67E4-838F-44B6-9C86-D509EB1F7662}" srcOrd="10" destOrd="0" presId="urn:microsoft.com/office/officeart/2009/3/layout/SpiralPicture"/>
    <dgm:cxn modelId="{BABB07F4-E48D-4405-A61C-50C9F7AD8EB9}" type="presParOf" srcId="{147A67E4-838F-44B6-9C86-D509EB1F7662}" destId="{33ABDE47-1149-4675-8791-ED4EB2C4005F}" srcOrd="0" destOrd="0" presId="urn:microsoft.com/office/officeart/2009/3/layout/SpiralPicture"/>
    <dgm:cxn modelId="{886CDB26-0429-4519-9A4D-14B26974C72C}" type="presParOf" srcId="{DCDFFE1F-C279-40C0-B7CE-F6BAD27A4054}" destId="{8F0D85C3-4EB8-492C-9A28-28F1AF5CF5D0}" srcOrd="11" destOrd="0" presId="urn:microsoft.com/office/officeart/2009/3/layout/SpiralPicture"/>
    <dgm:cxn modelId="{B3CD80AC-4EDE-4E74-B14D-2815F84FC12D}" type="presParOf" srcId="{8F0D85C3-4EB8-492C-9A28-28F1AF5CF5D0}" destId="{B38DCD60-E3AF-43C1-972B-F9CE19B3363F}" srcOrd="0" destOrd="0" presId="urn:microsoft.com/office/officeart/2009/3/layout/SpiralPicture"/>
    <dgm:cxn modelId="{2B90258D-50F5-4BD2-916B-F6FF8D744CDF}" type="presParOf" srcId="{8F0D85C3-4EB8-492C-9A28-28F1AF5CF5D0}" destId="{67117A96-E145-44F2-8761-32B39F96BCFB}" srcOrd="1" destOrd="0" presId="urn:microsoft.com/office/officeart/2009/3/layout/SpiralPicture"/>
    <dgm:cxn modelId="{33D6B70F-491C-41D3-9BDA-2C8790A6EC82}" type="presParOf" srcId="{8F0D85C3-4EB8-492C-9A28-28F1AF5CF5D0}" destId="{8D94D833-BA89-494F-9847-52D31590047C}" srcOrd="2" destOrd="0" presId="urn:microsoft.com/office/officeart/2009/3/layout/SpiralPicture"/>
    <dgm:cxn modelId="{87A2D334-12E7-4AA3-9F2E-DF52A1D4193E}" type="presParOf" srcId="{8F0D85C3-4EB8-492C-9A28-28F1AF5CF5D0}" destId="{CFF919C9-9AA6-414B-8918-A2C821D500D9}" srcOrd="3" destOrd="0" presId="urn:microsoft.com/office/officeart/2009/3/layout/SpiralPicture"/>
    <dgm:cxn modelId="{8B40A8F5-23AD-4992-97BE-8D249F50C1DB}" type="presParOf" srcId="{8F0D85C3-4EB8-492C-9A28-28F1AF5CF5D0}" destId="{CBDFC560-C32E-49D8-AFC7-F4DEF022D7C9}" srcOrd="4" destOrd="0" presId="urn:microsoft.com/office/officeart/2009/3/layout/SpiralPicture"/>
    <dgm:cxn modelId="{AD448A36-A564-4730-9C94-1E7C0EC7A733}" type="presParOf" srcId="{9C2DD324-7E63-48D5-869B-6282494708B8}" destId="{F1F0A296-4B12-4DD7-B9EC-3BE5C755682D}" srcOrd="1" destOrd="0" presId="urn:microsoft.com/office/officeart/2009/3/layout/SpiralPicture"/>
    <dgm:cxn modelId="{B65AB2E9-50F6-47C0-825A-D8158AD7E285}" type="presParOf" srcId="{F1F0A296-4B12-4DD7-B9EC-3BE5C755682D}" destId="{766C0D62-55DA-450C-99D5-E678732BBB78}" srcOrd="0" destOrd="0" presId="urn:microsoft.com/office/officeart/2009/3/layout/SpiralPicture"/>
    <dgm:cxn modelId="{D1B784DC-FA6B-471F-B50D-38D3831C98A0}" type="presParOf" srcId="{766C0D62-55DA-450C-99D5-E678732BBB78}" destId="{05FA1D31-DD1D-40F5-BF57-AE616DCAE556}" srcOrd="0" destOrd="0" presId="urn:microsoft.com/office/officeart/2009/3/layout/SpiralPicture"/>
    <dgm:cxn modelId="{30D34B87-06E5-45A9-AFE6-E164EC21241A}" type="presParOf" srcId="{F1F0A296-4B12-4DD7-B9EC-3BE5C755682D}" destId="{D8331D19-5153-4939-9231-087051FC84A8}" srcOrd="1" destOrd="0" presId="urn:microsoft.com/office/officeart/2009/3/layout/SpiralPicture"/>
    <dgm:cxn modelId="{369DF849-49E9-4AB9-9BD3-6C6D49FEE527}" type="presParOf" srcId="{F1F0A296-4B12-4DD7-B9EC-3BE5C755682D}" destId="{2C10D23C-79A6-4B97-AD80-554C181B27E0}" srcOrd="2" destOrd="0" presId="urn:microsoft.com/office/officeart/2009/3/layout/SpiralPicture"/>
    <dgm:cxn modelId="{329C07F5-A2CF-4663-AFA4-F3F903D060D6}" type="presParOf" srcId="{2C10D23C-79A6-4B97-AD80-554C181B27E0}" destId="{D1EEBBA8-8681-4626-B69F-B8295CAF10F9}" srcOrd="0" destOrd="0" presId="urn:microsoft.com/office/officeart/2009/3/layout/SpiralPicture"/>
    <dgm:cxn modelId="{4A967F15-D9A6-41B3-B273-790AEF3032DE}" type="presParOf" srcId="{2C10D23C-79A6-4B97-AD80-554C181B27E0}" destId="{ECD0C384-E423-4F1A-86B1-E9237EB0FEDC}" srcOrd="1" destOrd="0" presId="urn:microsoft.com/office/officeart/2009/3/layout/SpiralPicture"/>
    <dgm:cxn modelId="{66951D64-46F1-4180-9F90-157C76F7129B}" type="presParOf" srcId="{F1F0A296-4B12-4DD7-B9EC-3BE5C755682D}" destId="{36A70376-C583-43D2-8E93-C707F9E4D5C6}" srcOrd="3" destOrd="0" presId="urn:microsoft.com/office/officeart/2009/3/layout/SpiralPicture"/>
    <dgm:cxn modelId="{BA44B0BB-3DEB-40FA-BFC1-3BA29A6B341D}" type="presParOf" srcId="{F1F0A296-4B12-4DD7-B9EC-3BE5C755682D}" destId="{1E9AFFEF-B8B9-4878-B283-FC3A8456F04E}" srcOrd="4" destOrd="0" presId="urn:microsoft.com/office/officeart/2009/3/layout/SpiralPicture"/>
    <dgm:cxn modelId="{DAFDEB3A-11D4-4E04-A7A0-BF970A27CA16}" type="presParOf" srcId="{1E9AFFEF-B8B9-4878-B283-FC3A8456F04E}" destId="{5652397D-59F0-46F2-8DE8-ADD0F74B918B}" srcOrd="0" destOrd="0" presId="urn:microsoft.com/office/officeart/2009/3/layout/SpiralPicture"/>
    <dgm:cxn modelId="{57781D0A-1BFE-4CF9-B9C4-38F77DC26B91}" type="presParOf" srcId="{1E9AFFEF-B8B9-4878-B283-FC3A8456F04E}" destId="{837F9800-259F-4434-8859-777CEAFE85CB}" srcOrd="1" destOrd="0" presId="urn:microsoft.com/office/officeart/2009/3/layout/SpiralPicture"/>
    <dgm:cxn modelId="{4DF2787E-1E0C-4C3A-A98E-454876BC3DAD}" type="presParOf" srcId="{1E9AFFEF-B8B9-4878-B283-FC3A8456F04E}" destId="{E9372578-9EDA-4ACF-B8BB-1214A44EB919}" srcOrd="2" destOrd="0" presId="urn:microsoft.com/office/officeart/2009/3/layout/SpiralPicture"/>
    <dgm:cxn modelId="{3DACF1E7-31F0-48FB-83CB-74A1E6402080}" type="presParOf" srcId="{F1F0A296-4B12-4DD7-B9EC-3BE5C755682D}" destId="{220348FC-D60D-4AE9-9917-CAD96A8E251A}" srcOrd="5" destOrd="0" presId="urn:microsoft.com/office/officeart/2009/3/layout/SpiralPicture"/>
    <dgm:cxn modelId="{0BC3525B-BFDE-4037-9EF6-1580F5B13FAD}" type="presParOf" srcId="{F1F0A296-4B12-4DD7-B9EC-3BE5C755682D}" destId="{77D853A1-0864-4E5C-A476-D0DC216A290E}" srcOrd="6" destOrd="0" presId="urn:microsoft.com/office/officeart/2009/3/layout/SpiralPicture"/>
    <dgm:cxn modelId="{4E558D11-C7CD-427D-A447-E8B351C04645}" type="presParOf" srcId="{77D853A1-0864-4E5C-A476-D0DC216A290E}" destId="{2F2C2FDD-87A5-41C6-80FE-120E3BA373D4}" srcOrd="0" destOrd="0" presId="urn:microsoft.com/office/officeart/2009/3/layout/SpiralPicture"/>
    <dgm:cxn modelId="{1D1A7737-7B11-42C6-B3AD-F4900E65DA60}" type="presParOf" srcId="{77D853A1-0864-4E5C-A476-D0DC216A290E}" destId="{40F6DD91-4EF1-4950-B757-3AB138A4C890}" srcOrd="1" destOrd="0" presId="urn:microsoft.com/office/officeart/2009/3/layout/SpiralPicture"/>
    <dgm:cxn modelId="{D9713E71-EBC7-4228-AFAC-539E899E91BE}" type="presParOf" srcId="{77D853A1-0864-4E5C-A476-D0DC216A290E}" destId="{8D8CCC54-9A17-452C-9108-3150638E9A5A}" srcOrd="2" destOrd="0" presId="urn:microsoft.com/office/officeart/2009/3/layout/SpiralPicture"/>
    <dgm:cxn modelId="{3FD63F40-6151-438A-8646-48D1707AD40C}" type="presParOf" srcId="{77D853A1-0864-4E5C-A476-D0DC216A290E}" destId="{BA817D74-8493-462A-B779-6ABED39FF0AF}" srcOrd="3" destOrd="0" presId="urn:microsoft.com/office/officeart/2009/3/layout/SpiralPicture"/>
    <dgm:cxn modelId="{E87ACFCD-3087-4445-B4F4-9D08F276026A}" type="presParOf" srcId="{F1F0A296-4B12-4DD7-B9EC-3BE5C755682D}" destId="{DFE1670A-D14F-447C-89E1-904FB5080575}" srcOrd="7" destOrd="0" presId="urn:microsoft.com/office/officeart/2009/3/layout/SpiralPicture"/>
    <dgm:cxn modelId="{61284E9B-5F55-45B1-B6C5-3DFA6DB254B5}" type="presParOf" srcId="{F1F0A296-4B12-4DD7-B9EC-3BE5C755682D}" destId="{7799A770-9E78-44A6-AB75-7754469C21D9}" srcOrd="8" destOrd="0" presId="urn:microsoft.com/office/officeart/2009/3/layout/SpiralPicture"/>
    <dgm:cxn modelId="{958BD8CE-AC55-490D-873D-4F223A670F68}" type="presParOf" srcId="{7799A770-9E78-44A6-AB75-7754469C21D9}" destId="{59C1A3E7-5604-45FF-8E99-F419DCCC3A01}" srcOrd="0" destOrd="0" presId="urn:microsoft.com/office/officeart/2009/3/layout/SpiralPicture"/>
    <dgm:cxn modelId="{DD5D8145-7D17-4C0B-9A16-267B55ED7E58}" type="presParOf" srcId="{7799A770-9E78-44A6-AB75-7754469C21D9}" destId="{61AD3713-93EE-4640-8300-E1C758745016}" srcOrd="1" destOrd="0" presId="urn:microsoft.com/office/officeart/2009/3/layout/SpiralPicture"/>
    <dgm:cxn modelId="{AC512EDB-6BFF-43AD-9EB6-40979D1002E6}" type="presParOf" srcId="{7799A770-9E78-44A6-AB75-7754469C21D9}" destId="{FEF39312-56A3-416D-BB26-5DBD29F0A0BC}" srcOrd="2" destOrd="0" presId="urn:microsoft.com/office/officeart/2009/3/layout/SpiralPicture"/>
    <dgm:cxn modelId="{92764458-A959-4918-8AC7-2DEFB15AD2D3}" type="presParOf" srcId="{7799A770-9E78-44A6-AB75-7754469C21D9}" destId="{71685F98-AEE2-418B-9754-67BFB1E5EB12}" srcOrd="3" destOrd="0" presId="urn:microsoft.com/office/officeart/2009/3/layout/SpiralPicture"/>
    <dgm:cxn modelId="{9676DB25-B4A0-444A-8241-366E8A0EA5AD}" type="presParOf" srcId="{7799A770-9E78-44A6-AB75-7754469C21D9}" destId="{0C2BDE02-533F-4460-AD55-3B6BDF6DD764}" srcOrd="4" destOrd="0" presId="urn:microsoft.com/office/officeart/2009/3/layout/SpiralPicture"/>
    <dgm:cxn modelId="{1A558B86-A413-4080-98F5-DA93B5422F76}" type="presParOf" srcId="{F1F0A296-4B12-4DD7-B9EC-3BE5C755682D}" destId="{B64FC46A-3DAD-48A9-B5EB-E8DD8ECAF9A7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C02FF-6DF5-47C2-84E5-8B60F18434AD}">
      <dsp:nvSpPr>
        <dsp:cNvPr id="0" name=""/>
        <dsp:cNvSpPr/>
      </dsp:nvSpPr>
      <dsp:spPr>
        <a:xfrm>
          <a:off x="1040987" y="0"/>
          <a:ext cx="9106281" cy="910628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523ECF-83B5-4C2E-A1CB-092643532545}">
      <dsp:nvSpPr>
        <dsp:cNvPr id="0" name=""/>
        <dsp:cNvSpPr/>
      </dsp:nvSpPr>
      <dsp:spPr>
        <a:xfrm>
          <a:off x="9833933" y="8792946"/>
          <a:ext cx="156667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66965BD-FC74-4D97-B496-9E7C87928B8D}">
      <dsp:nvSpPr>
        <dsp:cNvPr id="0" name=""/>
        <dsp:cNvSpPr/>
      </dsp:nvSpPr>
      <dsp:spPr>
        <a:xfrm>
          <a:off x="10338793" y="0"/>
          <a:ext cx="5536618" cy="5536618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FD4BF1-5377-40F1-9DC0-B096BE11BB94}">
      <dsp:nvSpPr>
        <dsp:cNvPr id="0" name=""/>
        <dsp:cNvSpPr/>
      </dsp:nvSpPr>
      <dsp:spPr>
        <a:xfrm>
          <a:off x="15327077" y="5223284"/>
          <a:ext cx="156667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9D6911-06D8-45A2-9374-044DF0D32790}">
      <dsp:nvSpPr>
        <dsp:cNvPr id="0" name=""/>
        <dsp:cNvSpPr/>
      </dsp:nvSpPr>
      <dsp:spPr>
        <a:xfrm>
          <a:off x="15562078" y="5223284"/>
          <a:ext cx="156667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176F7A-A628-4C77-98F4-251ED52CCC76}">
      <dsp:nvSpPr>
        <dsp:cNvPr id="0" name=""/>
        <dsp:cNvSpPr/>
      </dsp:nvSpPr>
      <dsp:spPr>
        <a:xfrm>
          <a:off x="12496982" y="5727850"/>
          <a:ext cx="3378430" cy="337843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C13404-7E83-4B0F-AE16-7534650E454C}">
      <dsp:nvSpPr>
        <dsp:cNvPr id="0" name=""/>
        <dsp:cNvSpPr/>
      </dsp:nvSpPr>
      <dsp:spPr>
        <a:xfrm>
          <a:off x="15209577" y="8792946"/>
          <a:ext cx="156667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F4FF9A-7666-477A-B100-3AC572538D80}">
      <dsp:nvSpPr>
        <dsp:cNvPr id="0" name=""/>
        <dsp:cNvSpPr/>
      </dsp:nvSpPr>
      <dsp:spPr>
        <a:xfrm>
          <a:off x="15385827" y="8616696"/>
          <a:ext cx="156667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BB566E-F7D0-4214-9D46-871BBFCE2B14}">
      <dsp:nvSpPr>
        <dsp:cNvPr id="0" name=""/>
        <dsp:cNvSpPr/>
      </dsp:nvSpPr>
      <dsp:spPr>
        <a:xfrm>
          <a:off x="15562078" y="8440445"/>
          <a:ext cx="156667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CA1D67-78B6-4A54-B8C5-6E9BD97D7575}">
      <dsp:nvSpPr>
        <dsp:cNvPr id="0" name=""/>
        <dsp:cNvSpPr/>
      </dsp:nvSpPr>
      <dsp:spPr>
        <a:xfrm>
          <a:off x="10338793" y="7139324"/>
          <a:ext cx="1966956" cy="1966956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0B0024-D777-4A5B-AA77-AAC8F8084DEE}">
      <dsp:nvSpPr>
        <dsp:cNvPr id="0" name=""/>
        <dsp:cNvSpPr/>
      </dsp:nvSpPr>
      <dsp:spPr>
        <a:xfrm>
          <a:off x="11757415" y="8557945"/>
          <a:ext cx="156667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3ACB56-B339-4B1F-BAC3-66795A538CC1}">
      <dsp:nvSpPr>
        <dsp:cNvPr id="0" name=""/>
        <dsp:cNvSpPr/>
      </dsp:nvSpPr>
      <dsp:spPr>
        <a:xfrm>
          <a:off x="11992416" y="8557945"/>
          <a:ext cx="156667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6FC072-093F-4E12-80C6-6237F1CDA315}">
      <dsp:nvSpPr>
        <dsp:cNvPr id="0" name=""/>
        <dsp:cNvSpPr/>
      </dsp:nvSpPr>
      <dsp:spPr>
        <a:xfrm>
          <a:off x="11757415" y="8792946"/>
          <a:ext cx="156667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DCDE2B-BDDC-48C9-A98C-9F60284E57CD}">
      <dsp:nvSpPr>
        <dsp:cNvPr id="0" name=""/>
        <dsp:cNvSpPr/>
      </dsp:nvSpPr>
      <dsp:spPr>
        <a:xfrm>
          <a:off x="11992416" y="8792946"/>
          <a:ext cx="156667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ABDE47-1149-4675-8791-ED4EB2C4005F}">
      <dsp:nvSpPr>
        <dsp:cNvPr id="0" name=""/>
        <dsp:cNvSpPr/>
      </dsp:nvSpPr>
      <dsp:spPr>
        <a:xfrm>
          <a:off x="10338793" y="5727850"/>
          <a:ext cx="1966956" cy="12111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8DCD60-E3AF-43C1-972B-F9CE19B3363F}">
      <dsp:nvSpPr>
        <dsp:cNvPr id="0" name=""/>
        <dsp:cNvSpPr/>
      </dsp:nvSpPr>
      <dsp:spPr>
        <a:xfrm>
          <a:off x="11639914" y="6625651"/>
          <a:ext cx="156667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117A96-E145-44F2-8761-32B39F96BCFB}">
      <dsp:nvSpPr>
        <dsp:cNvPr id="0" name=""/>
        <dsp:cNvSpPr/>
      </dsp:nvSpPr>
      <dsp:spPr>
        <a:xfrm>
          <a:off x="11816165" y="6449401"/>
          <a:ext cx="156667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94D833-BA89-494F-9847-52D31590047C}">
      <dsp:nvSpPr>
        <dsp:cNvPr id="0" name=""/>
        <dsp:cNvSpPr/>
      </dsp:nvSpPr>
      <dsp:spPr>
        <a:xfrm>
          <a:off x="11992416" y="6273150"/>
          <a:ext cx="156667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F919C9-9AA6-414B-8918-A2C821D500D9}">
      <dsp:nvSpPr>
        <dsp:cNvPr id="0" name=""/>
        <dsp:cNvSpPr/>
      </dsp:nvSpPr>
      <dsp:spPr>
        <a:xfrm>
          <a:off x="11639914" y="6273150"/>
          <a:ext cx="156667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BDFC560-C32E-49D8-AFC7-F4DEF022D7C9}">
      <dsp:nvSpPr>
        <dsp:cNvPr id="0" name=""/>
        <dsp:cNvSpPr/>
      </dsp:nvSpPr>
      <dsp:spPr>
        <a:xfrm>
          <a:off x="11992416" y="6625651"/>
          <a:ext cx="156667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FA1D31-DD1D-40F5-BF57-AE616DCAE556}">
      <dsp:nvSpPr>
        <dsp:cNvPr id="0" name=""/>
        <dsp:cNvSpPr/>
      </dsp:nvSpPr>
      <dsp:spPr>
        <a:xfrm>
          <a:off x="13476466" y="9370656"/>
          <a:ext cx="156056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331D19-5153-4939-9231-087051FC84A8}">
      <dsp:nvSpPr>
        <dsp:cNvPr id="0" name=""/>
        <dsp:cNvSpPr/>
      </dsp:nvSpPr>
      <dsp:spPr>
        <a:xfrm>
          <a:off x="13632522" y="9106281"/>
          <a:ext cx="89648" cy="685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13632522" y="9106281"/>
        <a:ext cx="89648" cy="685419"/>
      </dsp:txXfrm>
    </dsp:sp>
    <dsp:sp modelId="{D1EEBBA8-8681-4626-B69F-B8295CAF10F9}">
      <dsp:nvSpPr>
        <dsp:cNvPr id="0" name=""/>
        <dsp:cNvSpPr/>
      </dsp:nvSpPr>
      <dsp:spPr>
        <a:xfrm>
          <a:off x="13722171" y="9370656"/>
          <a:ext cx="155873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D0C384-E423-4F1A-86B1-E9237EB0FEDC}">
      <dsp:nvSpPr>
        <dsp:cNvPr id="0" name=""/>
        <dsp:cNvSpPr/>
      </dsp:nvSpPr>
      <dsp:spPr>
        <a:xfrm>
          <a:off x="13956438" y="9370656"/>
          <a:ext cx="155873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A70376-C583-43D2-8E93-C707F9E4D5C6}">
      <dsp:nvSpPr>
        <dsp:cNvPr id="0" name=""/>
        <dsp:cNvSpPr/>
      </dsp:nvSpPr>
      <dsp:spPr>
        <a:xfrm>
          <a:off x="14112311" y="9106281"/>
          <a:ext cx="89648" cy="685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14112311" y="9106281"/>
        <a:ext cx="89648" cy="685419"/>
      </dsp:txXfrm>
    </dsp:sp>
    <dsp:sp modelId="{5652397D-59F0-46F2-8DE8-ADD0F74B918B}">
      <dsp:nvSpPr>
        <dsp:cNvPr id="0" name=""/>
        <dsp:cNvSpPr/>
      </dsp:nvSpPr>
      <dsp:spPr>
        <a:xfrm>
          <a:off x="14201960" y="9546907"/>
          <a:ext cx="155845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7F9800-259F-4434-8859-777CEAFE85CB}">
      <dsp:nvSpPr>
        <dsp:cNvPr id="0" name=""/>
        <dsp:cNvSpPr/>
      </dsp:nvSpPr>
      <dsp:spPr>
        <a:xfrm>
          <a:off x="14377629" y="9370656"/>
          <a:ext cx="155845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372578-9EDA-4ACF-B8BB-1214A44EB919}">
      <dsp:nvSpPr>
        <dsp:cNvPr id="0" name=""/>
        <dsp:cNvSpPr/>
      </dsp:nvSpPr>
      <dsp:spPr>
        <a:xfrm>
          <a:off x="14553298" y="9194406"/>
          <a:ext cx="155845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0348FC-D60D-4AE9-9917-CAD96A8E251A}">
      <dsp:nvSpPr>
        <dsp:cNvPr id="0" name=""/>
        <dsp:cNvSpPr/>
      </dsp:nvSpPr>
      <dsp:spPr>
        <a:xfrm>
          <a:off x="14709143" y="9106281"/>
          <a:ext cx="89648" cy="685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14709143" y="9106281"/>
        <a:ext cx="89648" cy="685419"/>
      </dsp:txXfrm>
    </dsp:sp>
    <dsp:sp modelId="{2F2C2FDD-87A5-41C6-80FE-120E3BA373D4}">
      <dsp:nvSpPr>
        <dsp:cNvPr id="0" name=""/>
        <dsp:cNvSpPr/>
      </dsp:nvSpPr>
      <dsp:spPr>
        <a:xfrm>
          <a:off x="14798792" y="9253156"/>
          <a:ext cx="155873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F6DD91-4EF1-4950-B757-3AB138A4C890}">
      <dsp:nvSpPr>
        <dsp:cNvPr id="0" name=""/>
        <dsp:cNvSpPr/>
      </dsp:nvSpPr>
      <dsp:spPr>
        <a:xfrm>
          <a:off x="15033059" y="9253156"/>
          <a:ext cx="155873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8CCC54-9A17-452C-9108-3150638E9A5A}">
      <dsp:nvSpPr>
        <dsp:cNvPr id="0" name=""/>
        <dsp:cNvSpPr/>
      </dsp:nvSpPr>
      <dsp:spPr>
        <a:xfrm>
          <a:off x="14798792" y="9488157"/>
          <a:ext cx="155873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817D74-8493-462A-B779-6ABED39FF0AF}">
      <dsp:nvSpPr>
        <dsp:cNvPr id="0" name=""/>
        <dsp:cNvSpPr/>
      </dsp:nvSpPr>
      <dsp:spPr>
        <a:xfrm>
          <a:off x="15033059" y="9488157"/>
          <a:ext cx="155873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E1670A-D14F-447C-89E1-904FB5080575}">
      <dsp:nvSpPr>
        <dsp:cNvPr id="0" name=""/>
        <dsp:cNvSpPr/>
      </dsp:nvSpPr>
      <dsp:spPr>
        <a:xfrm>
          <a:off x="15188932" y="9106281"/>
          <a:ext cx="89648" cy="685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15188932" y="9106281"/>
        <a:ext cx="89648" cy="685419"/>
      </dsp:txXfrm>
    </dsp:sp>
    <dsp:sp modelId="{59C1A3E7-5604-45FF-8E99-F419DCCC3A01}">
      <dsp:nvSpPr>
        <dsp:cNvPr id="0" name=""/>
        <dsp:cNvSpPr/>
      </dsp:nvSpPr>
      <dsp:spPr>
        <a:xfrm>
          <a:off x="15278581" y="9546907"/>
          <a:ext cx="155845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AD3713-93EE-4640-8300-E1C758745016}">
      <dsp:nvSpPr>
        <dsp:cNvPr id="0" name=""/>
        <dsp:cNvSpPr/>
      </dsp:nvSpPr>
      <dsp:spPr>
        <a:xfrm>
          <a:off x="15454250" y="9370656"/>
          <a:ext cx="155845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F39312-56A3-416D-BB26-5DBD29F0A0BC}">
      <dsp:nvSpPr>
        <dsp:cNvPr id="0" name=""/>
        <dsp:cNvSpPr/>
      </dsp:nvSpPr>
      <dsp:spPr>
        <a:xfrm>
          <a:off x="15629918" y="9194406"/>
          <a:ext cx="155845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685F98-AEE2-418B-9754-67BFB1E5EB12}">
      <dsp:nvSpPr>
        <dsp:cNvPr id="0" name=""/>
        <dsp:cNvSpPr/>
      </dsp:nvSpPr>
      <dsp:spPr>
        <a:xfrm>
          <a:off x="15278581" y="9194406"/>
          <a:ext cx="155845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2BDE02-533F-4460-AD55-3B6BDF6DD764}">
      <dsp:nvSpPr>
        <dsp:cNvPr id="0" name=""/>
        <dsp:cNvSpPr/>
      </dsp:nvSpPr>
      <dsp:spPr>
        <a:xfrm>
          <a:off x="15629918" y="9546907"/>
          <a:ext cx="155845" cy="156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4FC46A-3DAD-48A9-B5EB-E8DD8ECAF9A7}">
      <dsp:nvSpPr>
        <dsp:cNvPr id="0" name=""/>
        <dsp:cNvSpPr/>
      </dsp:nvSpPr>
      <dsp:spPr>
        <a:xfrm>
          <a:off x="15785763" y="9106281"/>
          <a:ext cx="89648" cy="685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15785763" y="9106281"/>
        <a:ext cx="89648" cy="685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D51884F0-DCBD-46C6-873F-C159DD62E0EB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6548D02F-7428-4ABC-9B9A-E29B34B2181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0648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7" name="Grupa 16"/>
          <p:cNvGrpSpPr/>
          <p:nvPr/>
        </p:nvGrpSpPr>
        <p:grpSpPr>
          <a:xfrm>
            <a:off x="0" y="0"/>
            <a:ext cx="8458200" cy="10287000"/>
            <a:chOff x="0" y="0"/>
            <a:chExt cx="8458200" cy="10287000"/>
          </a:xfrm>
        </p:grpSpPr>
        <p:grpSp>
          <p:nvGrpSpPr>
            <p:cNvPr id="14" name="Grupa 13"/>
            <p:cNvGrpSpPr/>
            <p:nvPr/>
          </p:nvGrpSpPr>
          <p:grpSpPr>
            <a:xfrm>
              <a:off x="0" y="0"/>
              <a:ext cx="8458200" cy="10287000"/>
              <a:chOff x="0" y="0"/>
              <a:chExt cx="8458200" cy="10287000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11" name="Pravokutnik 10"/>
              <p:cNvSpPr/>
              <p:nvPr/>
            </p:nvSpPr>
            <p:spPr>
              <a:xfrm>
                <a:off x="0" y="0"/>
                <a:ext cx="8458200" cy="10287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</a:endParaRPr>
              </a:p>
            </p:txBody>
          </p:sp>
          <p:sp>
            <p:nvSpPr>
              <p:cNvPr id="12" name="TekstniOkvir 11"/>
              <p:cNvSpPr txBox="1"/>
              <p:nvPr/>
            </p:nvSpPr>
            <p:spPr>
              <a:xfrm>
                <a:off x="304800" y="2933699"/>
                <a:ext cx="7848600" cy="36317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11500" dirty="0"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latin typeface="Arial Black" pitchFamily="34" charset="0"/>
                  </a:rPr>
                  <a:t>SLUNJ, CROATIA</a:t>
                </a:r>
              </a:p>
            </p:txBody>
          </p:sp>
        </p:grpSp>
        <p:sp>
          <p:nvSpPr>
            <p:cNvPr id="16" name="Pravokutnik 15"/>
            <p:cNvSpPr/>
            <p:nvPr/>
          </p:nvSpPr>
          <p:spPr>
            <a:xfrm>
              <a:off x="2346084" y="6362700"/>
              <a:ext cx="39653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sz="3200" b="1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  <a:cs typeface="Arial" pitchFamily="34" charset="0"/>
                </a:rPr>
                <a:t>Osnovna škola Slunj</a:t>
              </a:r>
              <a:endParaRPr lang="hr-HR" sz="32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28600" y="218209"/>
            <a:ext cx="8853055" cy="9850582"/>
          </a:xfrm>
          <a:prstGeom prst="rect">
            <a:avLst/>
          </a:prstGeom>
          <a:solidFill>
            <a:srgbClr val="EEF8EB"/>
          </a:solidFill>
        </p:spPr>
        <p:txBody>
          <a:bodyPr/>
          <a:lstStyle/>
          <a:p>
            <a:endParaRPr lang="hr-HR"/>
          </a:p>
        </p:txBody>
      </p:sp>
      <p:sp>
        <p:nvSpPr>
          <p:cNvPr id="6" name="TextBox 6"/>
          <p:cNvSpPr txBox="1"/>
          <p:nvPr/>
        </p:nvSpPr>
        <p:spPr>
          <a:xfrm>
            <a:off x="1279812" y="4076700"/>
            <a:ext cx="6750627" cy="493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3500"/>
              </a:lnSpc>
              <a:buFont typeface="Arial" pitchFamily="34" charset="0"/>
              <a:buChar char="•"/>
            </a:pP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our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tradition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is to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decorate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the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whole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town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with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christmas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decorations</a:t>
            </a:r>
            <a:endParaRPr lang="hr-HR" sz="2500" spc="250" dirty="0">
              <a:solidFill>
                <a:schemeClr val="accent3">
                  <a:lumMod val="75000"/>
                </a:schemeClr>
              </a:solidFill>
              <a:latin typeface="Bell MT" pitchFamily="18" charset="0"/>
            </a:endParaRPr>
          </a:p>
          <a:p>
            <a:pPr marL="342900" indent="-342900">
              <a:lnSpc>
                <a:spcPts val="3500"/>
              </a:lnSpc>
              <a:buFont typeface="Arial" pitchFamily="34" charset="0"/>
              <a:buChar char="•"/>
            </a:pP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decorating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the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Christmas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tree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;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the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main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part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of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Christmas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Eve</a:t>
            </a:r>
          </a:p>
          <a:p>
            <a:pPr marL="342900" indent="-342900">
              <a:lnSpc>
                <a:spcPts val="3500"/>
              </a:lnSpc>
              <a:buFont typeface="Arial" pitchFamily="34" charset="0"/>
              <a:buChar char="•"/>
            </a:pP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baking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cookies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;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kids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enjoy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decorating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them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which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adds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to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the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festive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mood</a:t>
            </a:r>
            <a:endParaRPr lang="hr-HR" sz="2500" spc="250" dirty="0">
              <a:solidFill>
                <a:schemeClr val="accent3">
                  <a:lumMod val="75000"/>
                </a:schemeClr>
              </a:solidFill>
              <a:latin typeface="Bell MT" pitchFamily="18" charset="0"/>
            </a:endParaRPr>
          </a:p>
          <a:p>
            <a:pPr marL="342900" indent="-342900">
              <a:lnSpc>
                <a:spcPts val="3500"/>
              </a:lnSpc>
              <a:buFont typeface="Arial" pitchFamily="34" charset="0"/>
              <a:buChar char="•"/>
            </a:pP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people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prepare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a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variety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of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meals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;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usually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a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whole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pig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or a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lamb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,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turkey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and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grinders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and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desserts</a:t>
            </a:r>
            <a:endParaRPr lang="hr-HR" sz="2500" spc="250" dirty="0">
              <a:solidFill>
                <a:schemeClr val="accent3">
                  <a:lumMod val="75000"/>
                </a:schemeClr>
              </a:solidFill>
              <a:latin typeface="Bell MT" pitchFamily="18" charset="0"/>
            </a:endParaRPr>
          </a:p>
          <a:p>
            <a:pPr marL="342900" indent="-342900">
              <a:lnSpc>
                <a:spcPts val="3500"/>
              </a:lnSpc>
              <a:buFont typeface="Arial" pitchFamily="34" charset="0"/>
              <a:buChar char="•"/>
            </a:pP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families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go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to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church</a:t>
            </a: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500" spc="25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together</a:t>
            </a:r>
            <a:endParaRPr lang="hr-HR" sz="2500" spc="250" dirty="0">
              <a:solidFill>
                <a:schemeClr val="accent3">
                  <a:lumMod val="75000"/>
                </a:schemeClr>
              </a:solidFill>
              <a:latin typeface="Bell MT" pitchFamily="18" charset="0"/>
            </a:endParaRPr>
          </a:p>
          <a:p>
            <a:pPr marL="342900" indent="-342900">
              <a:lnSpc>
                <a:spcPts val="3500"/>
              </a:lnSpc>
              <a:buFont typeface="Arial" pitchFamily="34" charset="0"/>
              <a:buChar char="•"/>
            </a:pPr>
            <a:r>
              <a:rPr lang="hr-HR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…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01768"/>
            <a:ext cx="7604760" cy="454173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5469909"/>
            <a:ext cx="7604760" cy="4541732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1073727" y="876300"/>
            <a:ext cx="716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HOW DO WE CELEBRATE CHRISTMAS?</a:t>
            </a:r>
          </a:p>
        </p:txBody>
      </p:sp>
    </p:spTree>
    <p:extLst>
      <p:ext uri="{BB962C8B-B14F-4D97-AF65-F5344CB8AC3E}">
        <p14:creationId xmlns:p14="http://schemas.microsoft.com/office/powerpoint/2010/main" val="372419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9085BDB9-AD83-0003-A8DF-DBE47C2560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1" r="1" b="18588"/>
          <a:stretch/>
        </p:blipFill>
        <p:spPr>
          <a:xfrm>
            <a:off x="6740154" y="364"/>
            <a:ext cx="11547846" cy="5020058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child sitting at a desk in a classroom&#10;&#10;Description automatically generated">
            <a:extLst>
              <a:ext uri="{FF2B5EF4-FFF2-40B4-BE49-F238E27FC236}">
                <a16:creationId xmlns:a16="http://schemas.microsoft.com/office/drawing/2014/main" id="{D629AFEC-0821-920C-09A5-D05110080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0" r="-1" b="15139"/>
          <a:stretch/>
        </p:blipFill>
        <p:spPr>
          <a:xfrm>
            <a:off x="20" y="10"/>
            <a:ext cx="8789675" cy="5020047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group of pine cones and snowman decorations&#10;&#10;Description automatically generated">
            <a:extLst>
              <a:ext uri="{FF2B5EF4-FFF2-40B4-BE49-F238E27FC236}">
                <a16:creationId xmlns:a16="http://schemas.microsoft.com/office/drawing/2014/main" id="{3CD9D5EC-4D14-547E-47DD-23B59FBF1A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0" r="2" b="26345"/>
          <a:stretch/>
        </p:blipFill>
        <p:spPr>
          <a:xfrm>
            <a:off x="9525133" y="5266942"/>
            <a:ext cx="8762867" cy="5020058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icture 7" descr="A person sitting at a desk&#10;&#10;Description automatically generated">
            <a:extLst>
              <a:ext uri="{FF2B5EF4-FFF2-40B4-BE49-F238E27FC236}">
                <a16:creationId xmlns:a16="http://schemas.microsoft.com/office/drawing/2014/main" id="{C6CF60D9-7AD5-3A5D-947F-B1E8B2BD9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1" r="2" b="22997"/>
          <a:stretch/>
        </p:blipFill>
        <p:spPr>
          <a:xfrm>
            <a:off x="20" y="5266942"/>
            <a:ext cx="11547826" cy="5020058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722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6951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996" y="720090"/>
            <a:ext cx="516383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holding a sign&#10;&#10;Description automatically generated">
            <a:extLst>
              <a:ext uri="{FF2B5EF4-FFF2-40B4-BE49-F238E27FC236}">
                <a16:creationId xmlns:a16="http://schemas.microsoft.com/office/drawing/2014/main" id="{1FB6EF74-D98C-7DAB-843E-7C23252901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75" y="965200"/>
            <a:ext cx="2785110" cy="37134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996" y="5405505"/>
            <a:ext cx="516383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holding a sign&#10;&#10;Description automatically generated">
            <a:extLst>
              <a:ext uri="{FF2B5EF4-FFF2-40B4-BE49-F238E27FC236}">
                <a16:creationId xmlns:a16="http://schemas.microsoft.com/office/drawing/2014/main" id="{BFDC9EF0-E6A0-1679-4E60-058E93C5D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38" y="5622291"/>
            <a:ext cx="2780584" cy="370744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8427" y="730635"/>
            <a:ext cx="5382256" cy="884682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holding a sign&#10;&#10;Description automatically generated">
            <a:extLst>
              <a:ext uri="{FF2B5EF4-FFF2-40B4-BE49-F238E27FC236}">
                <a16:creationId xmlns:a16="http://schemas.microsoft.com/office/drawing/2014/main" id="{D12FFF68-98C5-9079-0873-89E941D0DB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514" y="1901142"/>
            <a:ext cx="4879354" cy="650580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03286" y="730635"/>
            <a:ext cx="5382261" cy="884682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hild holding a sign&#10;&#10;Description automatically generated">
            <a:extLst>
              <a:ext uri="{FF2B5EF4-FFF2-40B4-BE49-F238E27FC236}">
                <a16:creationId xmlns:a16="http://schemas.microsoft.com/office/drawing/2014/main" id="{1051C69E-908A-1CEC-18E6-F7D7B4B31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77" y="1901142"/>
            <a:ext cx="4879354" cy="650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4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standing in front of a mural&#10;&#10;Description automatically generated">
            <a:extLst>
              <a:ext uri="{FF2B5EF4-FFF2-40B4-BE49-F238E27FC236}">
                <a16:creationId xmlns:a16="http://schemas.microsoft.com/office/drawing/2014/main" id="{3192B2C1-7CD5-D9C1-3E9D-992C06D89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1" r="-1" b="33218"/>
          <a:stretch/>
        </p:blipFill>
        <p:spPr>
          <a:xfrm>
            <a:off x="11951026" y="-1"/>
            <a:ext cx="6336977" cy="5020057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child standing in front of a wall with cartoon characters&#10;&#10;Description automatically generated">
            <a:extLst>
              <a:ext uri="{FF2B5EF4-FFF2-40B4-BE49-F238E27FC236}">
                <a16:creationId xmlns:a16="http://schemas.microsoft.com/office/drawing/2014/main" id="{2818BE14-BD7B-68A0-1979-738ACEE8F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5" b="42023"/>
          <a:stretch/>
        </p:blipFill>
        <p:spPr>
          <a:xfrm>
            <a:off x="6740152" y="364"/>
            <a:ext cx="11547846" cy="5020058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A child standing in front of a yellow wall with cartoon characters&#10;&#10;Description automatically generated">
            <a:extLst>
              <a:ext uri="{FF2B5EF4-FFF2-40B4-BE49-F238E27FC236}">
                <a16:creationId xmlns:a16="http://schemas.microsoft.com/office/drawing/2014/main" id="{F4DDB776-E65A-6818-56DE-BEEF75F995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3" r="-1" b="39811"/>
          <a:stretch/>
        </p:blipFill>
        <p:spPr>
          <a:xfrm>
            <a:off x="20" y="10"/>
            <a:ext cx="8789675" cy="5020047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child standing in front of a wall with cartoon characters&#10;&#10;Description automatically generated">
            <a:extLst>
              <a:ext uri="{FF2B5EF4-FFF2-40B4-BE49-F238E27FC236}">
                <a16:creationId xmlns:a16="http://schemas.microsoft.com/office/drawing/2014/main" id="{81658180-AEBB-9D6A-F875-1B1F145FFE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4" b="43262"/>
          <a:stretch/>
        </p:blipFill>
        <p:spPr>
          <a:xfrm>
            <a:off x="9525132" y="5143500"/>
            <a:ext cx="8762866" cy="5020058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9" name="Picture 18" descr="A group of kids making crafts&#10;&#10;Description automatically generated">
            <a:extLst>
              <a:ext uri="{FF2B5EF4-FFF2-40B4-BE49-F238E27FC236}">
                <a16:creationId xmlns:a16="http://schemas.microsoft.com/office/drawing/2014/main" id="{1D0B124D-4CD2-EEBE-6E74-266612ACCE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718"/>
          <a:stretch/>
        </p:blipFill>
        <p:spPr>
          <a:xfrm>
            <a:off x="-1" y="5266942"/>
            <a:ext cx="11547845" cy="5020058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C4B7DC81-4212-7CF1-7612-7F5132C3262A}"/>
              </a:ext>
            </a:extLst>
          </p:cNvPr>
          <p:cNvSpPr/>
          <p:nvPr/>
        </p:nvSpPr>
        <p:spPr>
          <a:xfrm>
            <a:off x="15240000" y="5143500"/>
            <a:ext cx="2743200" cy="3200400"/>
          </a:xfrm>
          <a:prstGeom prst="wedgeEllipseCallout">
            <a:avLst>
              <a:gd name="adj1" fmla="val -59522"/>
              <a:gd name="adj2" fmla="val 2598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lgerian" panose="04020705040A02060702" pitchFamily="82" charset="0"/>
                <a:cs typeface="Times New Roman" panose="02020603050405020304" pitchFamily="18" charset="0"/>
              </a:rPr>
              <a:t>I wish happiness for all people on earth. I also wish for a new videogame and some clothes.</a:t>
            </a:r>
            <a:endParaRPr lang="hr-HR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B386D53-B669-5A49-4039-735114654BC0}"/>
              </a:ext>
            </a:extLst>
          </p:cNvPr>
          <p:cNvSpPr/>
          <p:nvPr/>
        </p:nvSpPr>
        <p:spPr>
          <a:xfrm>
            <a:off x="15240000" y="0"/>
            <a:ext cx="3657600" cy="3962400"/>
          </a:xfrm>
          <a:prstGeom prst="wedgeEllipseCallout">
            <a:avLst>
              <a:gd name="adj1" fmla="val -56351"/>
              <a:gd name="adj2" fmla="val 854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wish for the new year 2024 is that I am healthy, that my family and friends are well and that we are all happy. That my grades are better and maybe meet some new friends and that we are happy together.</a:t>
            </a:r>
            <a:endParaRPr lang="hr-HR" sz="2000" dirty="0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B703E8D-200E-C7F4-DC53-129FF47F7B7A}"/>
              </a:ext>
            </a:extLst>
          </p:cNvPr>
          <p:cNvSpPr/>
          <p:nvPr/>
        </p:nvSpPr>
        <p:spPr>
          <a:xfrm>
            <a:off x="6477000" y="342900"/>
            <a:ext cx="3048135" cy="3352800"/>
          </a:xfrm>
          <a:prstGeom prst="wedgeEllipseCallout">
            <a:avLst>
              <a:gd name="adj1" fmla="val 58936"/>
              <a:gd name="adj2" fmla="val 523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for my family,good grades,good governance,a pretty gift for my birthday and Christmas and happy New Year.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077155C-0C44-70AE-6DF3-3705EA767DF6}"/>
              </a:ext>
            </a:extLst>
          </p:cNvPr>
          <p:cNvSpPr/>
          <p:nvPr/>
        </p:nvSpPr>
        <p:spPr>
          <a:xfrm>
            <a:off x="-169685" y="3423115"/>
            <a:ext cx="4343406" cy="3686924"/>
          </a:xfrm>
          <a:prstGeom prst="wedgeEllipseCallout">
            <a:avLst>
              <a:gd name="adj1" fmla="val 29294"/>
              <a:gd name="adj2" fmla="val -5558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wish this school year will be the best I want to have good grades, meet new friends, be healthy and get some presents  from my family. I wish I had more free time that I can spend on something fun: on my friends, parents…I want to have a new room because that will make me really happy .</a:t>
            </a:r>
            <a:endParaRPr lang="hr-HR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2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8283428" cy="1028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hild standing in front of a tree&#10;&#10;Description automatically generated">
            <a:extLst>
              <a:ext uri="{FF2B5EF4-FFF2-40B4-BE49-F238E27FC236}">
                <a16:creationId xmlns:a16="http://schemas.microsoft.com/office/drawing/2014/main" id="{16D59EE7-0F9D-FFF4-4D3B-12D1D2B3F1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7" r="-1" b="17629"/>
          <a:stretch/>
        </p:blipFill>
        <p:spPr>
          <a:xfrm>
            <a:off x="20" y="10"/>
            <a:ext cx="6004538" cy="5083329"/>
          </a:xfrm>
          <a:prstGeom prst="rect">
            <a:avLst/>
          </a:prstGeom>
        </p:spPr>
      </p:pic>
      <p:pic>
        <p:nvPicPr>
          <p:cNvPr id="5" name="Picture 4" descr="A child standing in front of a tree&#10;&#10;Description automatically generated">
            <a:extLst>
              <a:ext uri="{FF2B5EF4-FFF2-40B4-BE49-F238E27FC236}">
                <a16:creationId xmlns:a16="http://schemas.microsoft.com/office/drawing/2014/main" id="{29638E94-2CE8-59B2-63CA-62FF91D4A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2" r="-1" b="19643"/>
          <a:stretch/>
        </p:blipFill>
        <p:spPr>
          <a:xfrm>
            <a:off x="11353800" y="-297285"/>
            <a:ext cx="6021071" cy="5074910"/>
          </a:xfrm>
          <a:prstGeom prst="rect">
            <a:avLst/>
          </a:prstGeom>
        </p:spPr>
      </p:pic>
      <p:pic>
        <p:nvPicPr>
          <p:cNvPr id="9" name="Picture 8" descr="A child standing in front of a tree&#10;&#10;Description automatically generated">
            <a:extLst>
              <a:ext uri="{FF2B5EF4-FFF2-40B4-BE49-F238E27FC236}">
                <a16:creationId xmlns:a16="http://schemas.microsoft.com/office/drawing/2014/main" id="{25561EBE-A009-1A94-4CEF-465AD4C73A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7" r="-1" b="18878"/>
          <a:stretch/>
        </p:blipFill>
        <p:spPr>
          <a:xfrm>
            <a:off x="20" y="5203653"/>
            <a:ext cx="6004538" cy="5083339"/>
          </a:xfrm>
          <a:prstGeom prst="rect">
            <a:avLst/>
          </a:prstGeom>
        </p:spPr>
      </p:pic>
      <p:pic>
        <p:nvPicPr>
          <p:cNvPr id="3" name="Picture 2" descr="A child smiling at the camera&#10;&#10;Description automatically generated">
            <a:extLst>
              <a:ext uri="{FF2B5EF4-FFF2-40B4-BE49-F238E27FC236}">
                <a16:creationId xmlns:a16="http://schemas.microsoft.com/office/drawing/2014/main" id="{7D53573F-5DA6-B3BC-50CD-D342425F86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7" r="-1" b="16267"/>
          <a:stretch/>
        </p:blipFill>
        <p:spPr>
          <a:xfrm>
            <a:off x="11506199" y="5203653"/>
            <a:ext cx="6021071" cy="5074920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B22EBF6-C486-80FC-989B-37DF2A86F20C}"/>
              </a:ext>
            </a:extLst>
          </p:cNvPr>
          <p:cNvSpPr/>
          <p:nvPr/>
        </p:nvSpPr>
        <p:spPr>
          <a:xfrm>
            <a:off x="3893818" y="190500"/>
            <a:ext cx="4640582" cy="4495800"/>
          </a:xfrm>
          <a:prstGeom prst="wedgeEllipseCallout">
            <a:avLst>
              <a:gd name="adj1" fmla="val -56426"/>
              <a:gd name="adj2" fmla="val 391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would like to get a new room (my own room). I wish to be the first in a competition. I would like to be good at playing the violin. I also wish to get more new books, because I like reading.And my final wish is to become famous one day.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A836BEEA-568D-2426-94FB-890DCBEDE373}"/>
              </a:ext>
            </a:extLst>
          </p:cNvPr>
          <p:cNvSpPr/>
          <p:nvPr/>
        </p:nvSpPr>
        <p:spPr>
          <a:xfrm>
            <a:off x="4038600" y="5600701"/>
            <a:ext cx="4191000" cy="4038599"/>
          </a:xfrm>
          <a:prstGeom prst="wedgeEllipseCallout">
            <a:avLst>
              <a:gd name="adj1" fmla="val -63688"/>
              <a:gd name="adj2" fmla="val 100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wish to get a new game named Marvel Spiderman 2 and VR 2. I would like to get all As in school. I wish to visit the USA next year too and to visit the Moon one day. And finally I wish to become a professional football player.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E06BBC11-5016-C058-8DEA-03A8F67606E4}"/>
              </a:ext>
            </a:extLst>
          </p:cNvPr>
          <p:cNvSpPr/>
          <p:nvPr/>
        </p:nvSpPr>
        <p:spPr>
          <a:xfrm>
            <a:off x="8534400" y="5203652"/>
            <a:ext cx="4800600" cy="2911648"/>
          </a:xfrm>
          <a:prstGeom prst="wedgeEllipseCallout">
            <a:avLst>
              <a:gd name="adj1" fmla="val 50655"/>
              <a:gd name="adj2" fmla="val 553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would like a lot of joy, health, happiness, play…so it will make New Year better. And I would like my grandparents to come from Germany and visit us.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B5A2CE69-E0CE-F416-5354-C1FF5D2393DB}"/>
              </a:ext>
            </a:extLst>
          </p:cNvPr>
          <p:cNvSpPr/>
          <p:nvPr/>
        </p:nvSpPr>
        <p:spPr>
          <a:xfrm>
            <a:off x="9037983" y="-11597"/>
            <a:ext cx="4267200" cy="2911649"/>
          </a:xfrm>
          <a:prstGeom prst="wedgeEllipseCallout">
            <a:avLst>
              <a:gd name="adj1" fmla="val 48810"/>
              <a:gd name="adj2" fmla="val 4409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wish my class to go on a field trip to the seaside. I would also like to get a new room in a new flat. I would like to visit Advent in Zagreb. And finally I wish for all As in school./ I would like to get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As in school.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7295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853" y="-23851"/>
            <a:ext cx="9867505" cy="8722336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 descr="A child standing in front of a tree&#10;&#10;Description automatically generated">
            <a:extLst>
              <a:ext uri="{FF2B5EF4-FFF2-40B4-BE49-F238E27FC236}">
                <a16:creationId xmlns:a16="http://schemas.microsoft.com/office/drawing/2014/main" id="{15F13166-13A9-3AB6-7CFE-2DE367E6B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6" r="1" b="21327"/>
          <a:stretch/>
        </p:blipFill>
        <p:spPr>
          <a:xfrm>
            <a:off x="20" y="-3"/>
            <a:ext cx="9484723" cy="839049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484743" cy="839049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637" y="2122996"/>
            <a:ext cx="8498988" cy="8199783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 descr="A child standing in front of a tree&#10;&#10;Description automatically generated">
            <a:extLst>
              <a:ext uri="{FF2B5EF4-FFF2-40B4-BE49-F238E27FC236}">
                <a16:creationId xmlns:a16="http://schemas.microsoft.com/office/drawing/2014/main" id="{E9212CCF-856E-D6BF-60BD-0F5B2FDF10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7" r="-1" b="9678"/>
          <a:stretch/>
        </p:blipFill>
        <p:spPr>
          <a:xfrm>
            <a:off x="10193895" y="2528050"/>
            <a:ext cx="8094105" cy="7758953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3895" y="2528047"/>
            <a:ext cx="8094105" cy="7758953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E2729B50-7E5D-7EFC-CE6D-FD6B1BD3E977}"/>
              </a:ext>
            </a:extLst>
          </p:cNvPr>
          <p:cNvSpPr/>
          <p:nvPr/>
        </p:nvSpPr>
        <p:spPr>
          <a:xfrm>
            <a:off x="5715000" y="419100"/>
            <a:ext cx="7772400" cy="2819400"/>
          </a:xfrm>
          <a:prstGeom prst="wedgeEllipseCallout">
            <a:avLst>
              <a:gd name="adj1" fmla="val -46234"/>
              <a:gd name="adj2" fmla="val 514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wish my uncle to come from France. I also wish for more new friends in my village. I would like a new car for my family. Next wish is to visit Spain. And finally I wish to become a professional football player</a:t>
            </a:r>
            <a:endParaRPr lang="hr-HR" sz="2000" dirty="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2EE7080B-FE18-D73E-D46A-B96CAABF0032}"/>
              </a:ext>
            </a:extLst>
          </p:cNvPr>
          <p:cNvSpPr/>
          <p:nvPr/>
        </p:nvSpPr>
        <p:spPr>
          <a:xfrm>
            <a:off x="7772400" y="6286500"/>
            <a:ext cx="5029200" cy="2411985"/>
          </a:xfrm>
          <a:prstGeom prst="wedgeEllipseCallout">
            <a:avLst>
              <a:gd name="adj1" fmla="val 58093"/>
              <a:gd name="adj2" fmla="val -3313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would like to be good at handball and playing piano. I wish for a new room and a trip to France.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99866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jagram 6"/>
          <p:cNvGraphicFramePr/>
          <p:nvPr>
            <p:extLst>
              <p:ext uri="{D42A27DB-BD31-4B8C-83A1-F6EECF244321}">
                <p14:modId xmlns:p14="http://schemas.microsoft.com/office/powerpoint/2010/main" val="3943704935"/>
              </p:ext>
            </p:extLst>
          </p:nvPr>
        </p:nvGraphicFramePr>
        <p:xfrm>
          <a:off x="457200" y="0"/>
          <a:ext cx="16916400" cy="979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Elipsasti oblačić 8"/>
          <p:cNvSpPr/>
          <p:nvPr/>
        </p:nvSpPr>
        <p:spPr>
          <a:xfrm>
            <a:off x="3657600" y="1031966"/>
            <a:ext cx="3124200" cy="2171700"/>
          </a:xfrm>
          <a:prstGeom prst="wedgeEllipseCallout">
            <a:avLst>
              <a:gd name="adj1" fmla="val -17070"/>
              <a:gd name="adj2" fmla="val 9016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latin typeface="Candara" panose="020E0502030303020204" pitchFamily="34" charset="0"/>
              </a:rPr>
              <a:t>Sretan Božić!</a:t>
            </a:r>
            <a:endParaRPr lang="hr-HR" sz="4400" dirty="0">
              <a:latin typeface="Candara" panose="020E0502030303020204" pitchFamily="34" charset="0"/>
            </a:endParaRPr>
          </a:p>
        </p:txBody>
      </p:sp>
      <p:sp>
        <p:nvSpPr>
          <p:cNvPr id="10" name="Elipsasti oblačić 9"/>
          <p:cNvSpPr/>
          <p:nvPr/>
        </p:nvSpPr>
        <p:spPr>
          <a:xfrm>
            <a:off x="6629400" y="-419100"/>
            <a:ext cx="3124200" cy="3200400"/>
          </a:xfrm>
          <a:prstGeom prst="wedgeEllipseCallout">
            <a:avLst>
              <a:gd name="adj1" fmla="val -47174"/>
              <a:gd name="adj2" fmla="val 55152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3600" b="1" dirty="0" err="1" smtClean="0">
                <a:latin typeface="Bradley Hand ITC" panose="03070402050302030203" pitchFamily="66" charset="0"/>
              </a:rPr>
              <a:t>Merry</a:t>
            </a:r>
            <a:r>
              <a:rPr lang="hr-HR" sz="3600" b="1" dirty="0" smtClean="0">
                <a:latin typeface="Bradley Hand ITC" panose="03070402050302030203" pitchFamily="66" charset="0"/>
              </a:rPr>
              <a:t> </a:t>
            </a:r>
            <a:r>
              <a:rPr lang="hr-HR" sz="3600" b="1" dirty="0" err="1" smtClean="0">
                <a:latin typeface="Bradley Hand ITC" panose="03070402050302030203" pitchFamily="66" charset="0"/>
              </a:rPr>
              <a:t>Christmas</a:t>
            </a:r>
            <a:r>
              <a:rPr lang="hr-HR" sz="3600" b="1" dirty="0" smtClean="0">
                <a:latin typeface="Bradley Hand ITC" panose="03070402050302030203" pitchFamily="66" charset="0"/>
              </a:rPr>
              <a:t>!!</a:t>
            </a:r>
            <a:endParaRPr lang="hr-HR" sz="36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9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0"/>
            <a:ext cx="13335000" cy="100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7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23960" y="6515100"/>
            <a:ext cx="767715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hr-HR" sz="11500" spc="27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THE END</a:t>
            </a:r>
            <a:endParaRPr lang="en-US" sz="11500" spc="27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5" y="-419100"/>
            <a:ext cx="16611600" cy="5657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4838699"/>
            <a:ext cx="7432650" cy="3084521"/>
            <a:chOff x="0" y="-50802"/>
            <a:chExt cx="9910200" cy="4112696"/>
          </a:xfrm>
        </p:grpSpPr>
        <p:sp>
          <p:nvSpPr>
            <p:cNvPr id="4" name="TextBox 4"/>
            <p:cNvSpPr txBox="1"/>
            <p:nvPr/>
          </p:nvSpPr>
          <p:spPr>
            <a:xfrm>
              <a:off x="965200" y="-50802"/>
              <a:ext cx="8945000" cy="1478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00"/>
                </a:lnSpc>
              </a:pPr>
              <a:r>
                <a:rPr lang="hr-HR" sz="7200" spc="270" dirty="0">
                  <a:solidFill>
                    <a:srgbClr val="B2CB7F"/>
                  </a:solidFill>
                  <a:latin typeface="Arial Black" pitchFamily="34" charset="0"/>
                </a:rPr>
                <a:t>LOCATION</a:t>
              </a:r>
              <a:endParaRPr lang="en-US" sz="6600" spc="270" dirty="0">
                <a:solidFill>
                  <a:srgbClr val="B2CB7F"/>
                </a:solidFill>
                <a:latin typeface="Arial Black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533031"/>
              <a:ext cx="8880963" cy="528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60"/>
                </a:lnSpc>
              </a:pPr>
              <a:endParaRPr lang="en-US" sz="2800" spc="56" dirty="0">
                <a:solidFill>
                  <a:srgbClr val="81B673"/>
                </a:solidFill>
                <a:latin typeface="Montserrat Classic Bold"/>
              </a:endParaRPr>
            </a:p>
          </p:txBody>
        </p:sp>
      </p:grpSp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66700"/>
            <a:ext cx="14782800" cy="4267200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3851789" y="6247568"/>
            <a:ext cx="53272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280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located</a:t>
            </a:r>
            <a:r>
              <a:rPr lang="hr-HR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in the mountainous part of </a:t>
            </a:r>
            <a:r>
              <a:rPr lang="hr-HR" sz="280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central</a:t>
            </a:r>
            <a:r>
              <a:rPr lang="hr-HR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Croatia, </a:t>
            </a:r>
            <a:endParaRPr lang="hr-HR" sz="2800" dirty="0">
              <a:solidFill>
                <a:schemeClr val="accent3">
                  <a:lumMod val="75000"/>
                </a:schemeClr>
              </a:solidFill>
              <a:latin typeface="Bell MT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r-HR" sz="280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near</a:t>
            </a:r>
            <a:r>
              <a:rPr lang="hr-HR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Plitvice Lakes National Park, </a:t>
            </a:r>
            <a:endParaRPr lang="hr-HR" sz="2800" dirty="0">
              <a:solidFill>
                <a:schemeClr val="accent3">
                  <a:lumMod val="75000"/>
                </a:schemeClr>
              </a:solidFill>
              <a:latin typeface="Bell MT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on </a:t>
            </a:r>
            <a:r>
              <a:rPr lang="hr-HR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t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he rivers Korana and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Slunjčica</a:t>
            </a:r>
            <a:r>
              <a:rPr lang="hr-HR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hr-HR" dirty="0">
              <a:solidFill>
                <a:schemeClr val="accent3">
                  <a:lumMod val="75000"/>
                </a:schemeClr>
              </a:solidFill>
              <a:latin typeface="Bell MT" pitchFamily="18" charset="0"/>
            </a:endParaRPr>
          </a:p>
        </p:txBody>
      </p:sp>
      <p:sp>
        <p:nvSpPr>
          <p:cNvPr id="12" name="TekstniOkvir 11"/>
          <p:cNvSpPr txBox="1"/>
          <p:nvPr/>
        </p:nvSpPr>
        <p:spPr>
          <a:xfrm>
            <a:off x="9148119" y="6678455"/>
            <a:ext cx="53272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280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school</a:t>
            </a:r>
            <a:r>
              <a:rPr lang="hr-HR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; OŠ Slunj, </a:t>
            </a:r>
            <a:r>
              <a:rPr lang="hr-HR" sz="280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in</a:t>
            </a:r>
            <a:r>
              <a:rPr lang="hr-HR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80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the</a:t>
            </a:r>
            <a:r>
              <a:rPr lang="hr-HR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80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center</a:t>
            </a:r>
            <a:r>
              <a:rPr lang="hr-HR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80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of</a:t>
            </a:r>
            <a:r>
              <a:rPr lang="hr-HR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80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the</a:t>
            </a:r>
            <a:r>
              <a:rPr lang="hr-HR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town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280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surrounded</a:t>
            </a:r>
            <a:r>
              <a:rPr lang="hr-HR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80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by</a:t>
            </a:r>
            <a:r>
              <a:rPr lang="hr-HR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80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other</a:t>
            </a:r>
            <a:r>
              <a:rPr lang="hr-HR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80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important</a:t>
            </a:r>
            <a:r>
              <a:rPr lang="hr-HR" sz="280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800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institutes</a:t>
            </a:r>
            <a:endParaRPr lang="hr-HR" sz="2800" dirty="0">
              <a:solidFill>
                <a:schemeClr val="accent3">
                  <a:lumMod val="75000"/>
                </a:schemeClr>
              </a:solidFill>
              <a:latin typeface="Bell MT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hr-HR" dirty="0">
              <a:solidFill>
                <a:schemeClr val="accent3">
                  <a:lumMod val="75000"/>
                </a:schemeClr>
              </a:solidFill>
              <a:latin typeface="Bell MT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hr-HR"/>
          </a:p>
        </p:txBody>
      </p:sp>
      <p:sp>
        <p:nvSpPr>
          <p:cNvPr id="3" name="AutoShape 3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hr-HR"/>
          </a:p>
        </p:txBody>
      </p:sp>
      <p:grpSp>
        <p:nvGrpSpPr>
          <p:cNvPr id="5" name="Group 5"/>
          <p:cNvGrpSpPr/>
          <p:nvPr/>
        </p:nvGrpSpPr>
        <p:grpSpPr>
          <a:xfrm>
            <a:off x="9583053" y="2095499"/>
            <a:ext cx="7613572" cy="4806951"/>
            <a:chOff x="2752659" y="471053"/>
            <a:chExt cx="10151429" cy="6409271"/>
          </a:xfrm>
        </p:grpSpPr>
        <p:sp>
          <p:nvSpPr>
            <p:cNvPr id="6" name="TextBox 6"/>
            <p:cNvSpPr txBox="1"/>
            <p:nvPr/>
          </p:nvSpPr>
          <p:spPr>
            <a:xfrm>
              <a:off x="3798347" y="2503055"/>
              <a:ext cx="8060054" cy="43772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3219"/>
                </a:lnSpc>
                <a:buFont typeface="Arial" pitchFamily="34" charset="0"/>
                <a:buChar char="•"/>
              </a:pP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Croatian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, </a:t>
              </a: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spoken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by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everyone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in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Croatia</a:t>
              </a:r>
            </a:p>
            <a:p>
              <a:pPr marL="342900" indent="-342900" algn="l">
                <a:lnSpc>
                  <a:spcPts val="3219"/>
                </a:lnSpc>
                <a:buFont typeface="Arial" pitchFamily="34" charset="0"/>
                <a:buChar char="•"/>
              </a:pP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different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formations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for </a:t>
              </a: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individual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parts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of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the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country</a:t>
              </a:r>
              <a:endParaRPr lang="hr-HR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endParaRPr>
            </a:p>
            <a:p>
              <a:pPr marL="342900" indent="-342900">
                <a:lnSpc>
                  <a:spcPts val="3219"/>
                </a:lnSpc>
                <a:buFont typeface="Arial" pitchFamily="34" charset="0"/>
                <a:buChar char="•"/>
              </a:pPr>
              <a:r>
                <a:rPr lang="en-US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existed since ancient times</a:t>
              </a:r>
              <a:endParaRPr lang="hr-HR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endParaRPr>
            </a:p>
            <a:p>
              <a:pPr marL="342900" indent="-342900">
                <a:lnSpc>
                  <a:spcPts val="3219"/>
                </a:lnSpc>
                <a:buFont typeface="Arial" pitchFamily="34" charset="0"/>
                <a:buChar char="•"/>
              </a:pPr>
              <a:r>
                <a:rPr lang="en-US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various evidences </a:t>
              </a: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of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its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en-US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existe</a:t>
              </a: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nce</a:t>
              </a:r>
              <a:r>
                <a:rPr lang="en-US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in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the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past</a:t>
              </a:r>
              <a:r>
                <a:rPr lang="en-US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, such as documents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, </a:t>
              </a:r>
              <a:r>
                <a:rPr lang="hr-HR" sz="28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books</a:t>
              </a:r>
              <a:r>
                <a:rPr lang="hr-HR" sz="28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…</a:t>
              </a:r>
            </a:p>
            <a:p>
              <a:pPr marL="342900" indent="-342900" algn="l">
                <a:lnSpc>
                  <a:spcPts val="3219"/>
                </a:lnSpc>
                <a:buFont typeface="Arial" pitchFamily="34" charset="0"/>
                <a:buChar char="•"/>
              </a:pPr>
              <a:endParaRPr lang="hr-HR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752659" y="471053"/>
              <a:ext cx="10151429" cy="15619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9000"/>
                </a:lnSpc>
              </a:pPr>
              <a:r>
                <a:rPr lang="hr-HR" sz="9000" spc="270" dirty="0">
                  <a:solidFill>
                    <a:schemeClr val="accent3">
                      <a:lumMod val="75000"/>
                    </a:schemeClr>
                  </a:solidFill>
                  <a:latin typeface="Arial Black" pitchFamily="34" charset="0"/>
                </a:rPr>
                <a:t>LANGUAGE</a:t>
              </a:r>
              <a:endParaRPr lang="en-US" sz="9000" spc="27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</p:grpSp>
      <p:grpSp>
        <p:nvGrpSpPr>
          <p:cNvPr id="21" name="Grupa 20"/>
          <p:cNvGrpSpPr/>
          <p:nvPr/>
        </p:nvGrpSpPr>
        <p:grpSpPr>
          <a:xfrm>
            <a:off x="1600200" y="1866900"/>
            <a:ext cx="7279268" cy="6918417"/>
            <a:chOff x="1600200" y="1866900"/>
            <a:chExt cx="7279268" cy="6918417"/>
          </a:xfrm>
        </p:grpSpPr>
        <p:pic>
          <p:nvPicPr>
            <p:cNvPr id="19" name="Slika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1866900"/>
              <a:ext cx="4267200" cy="54940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noFill/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0" name="Slika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2552700"/>
              <a:ext cx="4840868" cy="62326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noFill/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80070" y="3741057"/>
            <a:ext cx="7004627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219"/>
              </a:lnSpc>
              <a:buFont typeface="Arial" pitchFamily="34" charset="0"/>
              <a:buChar char="•"/>
            </a:pPr>
            <a:r>
              <a:rPr lang="hr-HR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s</a:t>
            </a:r>
            <a:r>
              <a:rPr lang="en-US" sz="2800" spc="69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ummers</a:t>
            </a:r>
            <a:r>
              <a:rPr lang="hr-HR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;</a:t>
            </a:r>
            <a:r>
              <a:rPr lang="en-US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hot and rainy, </a:t>
            </a:r>
            <a:endParaRPr lang="hr-HR" sz="2800" spc="69" dirty="0">
              <a:solidFill>
                <a:schemeClr val="accent3">
                  <a:lumMod val="75000"/>
                </a:schemeClr>
              </a:solidFill>
              <a:latin typeface="Bell MT" pitchFamily="18" charset="0"/>
            </a:endParaRPr>
          </a:p>
          <a:p>
            <a:pPr marL="342900" indent="-342900">
              <a:lnSpc>
                <a:spcPts val="3219"/>
              </a:lnSpc>
              <a:buFont typeface="Arial" pitchFamily="34" charset="0"/>
              <a:buChar char="•"/>
            </a:pPr>
            <a:r>
              <a:rPr lang="hr-HR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w</a:t>
            </a:r>
            <a:r>
              <a:rPr lang="en-US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inters</a:t>
            </a:r>
            <a:r>
              <a:rPr lang="hr-HR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;</a:t>
            </a:r>
            <a:r>
              <a:rPr lang="en-US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cold and relatively snowy</a:t>
            </a:r>
            <a:endParaRPr lang="hr-HR" sz="2800" spc="69" dirty="0">
              <a:solidFill>
                <a:schemeClr val="accent3">
                  <a:lumMod val="75000"/>
                </a:schemeClr>
              </a:solidFill>
              <a:latin typeface="Bell MT" pitchFamily="18" charset="0"/>
            </a:endParaRPr>
          </a:p>
          <a:p>
            <a:pPr marL="342900" indent="-342900">
              <a:lnSpc>
                <a:spcPts val="3219"/>
              </a:lnSpc>
              <a:buFont typeface="Arial" pitchFamily="34" charset="0"/>
              <a:buChar char="•"/>
            </a:pPr>
            <a:r>
              <a:rPr lang="hr-HR" sz="2800" spc="69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the</a:t>
            </a:r>
            <a:r>
              <a:rPr lang="hr-HR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en-US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overall climate</a:t>
            </a:r>
            <a:r>
              <a:rPr lang="hr-HR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; </a:t>
            </a:r>
            <a:r>
              <a:rPr lang="en-US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favorable for agriculture and rural areas</a:t>
            </a:r>
            <a:r>
              <a:rPr lang="hr-HR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800" spc="69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of</a:t>
            </a:r>
            <a:r>
              <a:rPr lang="hr-HR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2800" spc="69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the</a:t>
            </a:r>
            <a:r>
              <a:rPr lang="hr-HR" sz="28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town</a:t>
            </a:r>
          </a:p>
          <a:p>
            <a:pPr>
              <a:lnSpc>
                <a:spcPts val="3219"/>
              </a:lnSpc>
            </a:pPr>
            <a:endParaRPr lang="en-US" sz="2300" spc="69" dirty="0">
              <a:solidFill>
                <a:srgbClr val="81B673"/>
              </a:solidFill>
              <a:latin typeface="Montserrat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5400" y="2324100"/>
            <a:ext cx="5908650" cy="11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hr-HR" sz="9000" spc="27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>CLIMATE</a:t>
            </a:r>
            <a:endParaRPr lang="en-US" sz="9000" spc="270" dirty="0">
              <a:solidFill>
                <a:schemeClr val="accent3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hr-HR"/>
          </a:p>
        </p:txBody>
      </p:sp>
      <p:sp>
        <p:nvSpPr>
          <p:cNvPr id="8" name="AutoShape 8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hr-HR"/>
          </a:p>
        </p:txBody>
      </p:sp>
      <p:grpSp>
        <p:nvGrpSpPr>
          <p:cNvPr id="13" name="Grupa 12"/>
          <p:cNvGrpSpPr/>
          <p:nvPr/>
        </p:nvGrpSpPr>
        <p:grpSpPr>
          <a:xfrm>
            <a:off x="7620000" y="1432360"/>
            <a:ext cx="10174929" cy="8426968"/>
            <a:chOff x="7620000" y="1432360"/>
            <a:chExt cx="10174929" cy="8426968"/>
          </a:xfrm>
        </p:grpSpPr>
        <p:pic>
          <p:nvPicPr>
            <p:cNvPr id="9" name="Slika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543" y="1432360"/>
              <a:ext cx="6858000" cy="45755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noFill/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0" name="Slika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5600700"/>
              <a:ext cx="4835550" cy="32370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noFill/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2" name="Slika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4200" y="5372100"/>
              <a:ext cx="6410325" cy="44872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noFill/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1" name="Slika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2319">
              <a:off x="13582158" y="3451238"/>
              <a:ext cx="4212771" cy="29489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noFill/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802542" y="5067300"/>
            <a:ext cx="14744700" cy="1169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hr-HR" sz="9000" spc="27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TRADITIONAL FOOD</a:t>
            </a:r>
            <a:endParaRPr lang="en-US" sz="9000" spc="27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hr-HR"/>
          </a:p>
        </p:txBody>
      </p:sp>
      <p:sp>
        <p:nvSpPr>
          <p:cNvPr id="9" name="TextBox 6"/>
          <p:cNvSpPr txBox="1"/>
          <p:nvPr/>
        </p:nvSpPr>
        <p:spPr>
          <a:xfrm>
            <a:off x="5857353" y="6438900"/>
            <a:ext cx="6045041" cy="1657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3219"/>
              </a:lnSpc>
              <a:buFont typeface="Arial" pitchFamily="34" charset="0"/>
              <a:buChar char="•"/>
            </a:pPr>
            <a:r>
              <a:rPr lang="hr-HR" sz="3200" spc="69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The</a:t>
            </a:r>
            <a:r>
              <a:rPr lang="hr-HR" sz="32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most </a:t>
            </a:r>
            <a:r>
              <a:rPr lang="hr-HR" sz="3200" spc="69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prepared</a:t>
            </a:r>
            <a:r>
              <a:rPr lang="hr-HR" sz="32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3200" spc="69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meals</a:t>
            </a:r>
            <a:r>
              <a:rPr lang="hr-HR" sz="32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; masnica, uštipci, </a:t>
            </a:r>
            <a:r>
              <a:rPr lang="hr-HR" sz="3200" spc="69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homemade</a:t>
            </a:r>
            <a:r>
              <a:rPr lang="hr-HR" sz="32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</a:t>
            </a:r>
            <a:r>
              <a:rPr lang="hr-HR" sz="3200" spc="69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meat</a:t>
            </a:r>
            <a:r>
              <a:rPr lang="hr-HR" sz="32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; </a:t>
            </a:r>
            <a:r>
              <a:rPr lang="hr-HR" sz="3200" spc="69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sausages</a:t>
            </a:r>
            <a:r>
              <a:rPr lang="hr-HR" sz="32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, </a:t>
            </a:r>
            <a:r>
              <a:rPr lang="hr-HR" sz="3200" spc="69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bacon</a:t>
            </a:r>
            <a:r>
              <a:rPr lang="hr-HR" sz="32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…, sarma, grah </a:t>
            </a:r>
            <a:r>
              <a:rPr lang="hr-HR" sz="3200" spc="69" dirty="0" err="1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and</a:t>
            </a:r>
            <a:r>
              <a:rPr lang="hr-HR" sz="32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rPr>
              <a:t> more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colorTemperature colorTemp="5300"/>
                    </a14:imgEffect>
                    <a14:imgEffect>
                      <a14:saturation sat="86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0"/>
            <a:ext cx="15735300" cy="464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886075" y="3014345"/>
            <a:ext cx="12515850" cy="4258310"/>
            <a:chOff x="0" y="0"/>
            <a:chExt cx="16687800" cy="5677747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" name="AutoShape 6"/>
            <p:cNvSpPr/>
            <p:nvPr/>
          </p:nvSpPr>
          <p:spPr>
            <a:xfrm>
              <a:off x="0" y="0"/>
              <a:ext cx="16687800" cy="5677747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AutoShape 7"/>
            <p:cNvSpPr/>
            <p:nvPr/>
          </p:nvSpPr>
          <p:spPr>
            <a:xfrm>
              <a:off x="431800" y="5195147"/>
              <a:ext cx="15824200" cy="50800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AutoShape 8"/>
            <p:cNvSpPr/>
            <p:nvPr/>
          </p:nvSpPr>
          <p:spPr>
            <a:xfrm>
              <a:off x="431800" y="457200"/>
              <a:ext cx="15824200" cy="50800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99892" y="2026073"/>
              <a:ext cx="15088016" cy="273579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342900" lvl="0" indent="-342900">
                <a:lnSpc>
                  <a:spcPts val="3219"/>
                </a:lnSpc>
                <a:buFont typeface="Arial" pitchFamily="34" charset="0"/>
                <a:buChar char="•"/>
              </a:pP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Milan Neralić- </a:t>
              </a:r>
              <a:r>
                <a:rPr lang="en-US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a Croatian fencer born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and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lived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en-US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in </a:t>
              </a:r>
              <a:r>
                <a:rPr lang="en-US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Slunj</a:t>
              </a:r>
              <a:r>
                <a:rPr lang="en-US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, the first Croatian Olympian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,</a:t>
              </a:r>
              <a:r>
                <a:rPr lang="en-US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the first Croatian medal winner at the Olympic Games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</a:p>
            <a:p>
              <a:pPr marL="342900" lvl="0" indent="-342900">
                <a:lnSpc>
                  <a:spcPts val="3219"/>
                </a:lnSpc>
                <a:buFont typeface="Arial" pitchFamily="34" charset="0"/>
                <a:buChar char="•"/>
              </a:pP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bananas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-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in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the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1980s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everyone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went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to Slunj to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buy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banans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,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they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were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„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the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best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”,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there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was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a tv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advertisement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about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them</a:t>
              </a:r>
              <a:endParaRPr lang="hr-HR" sz="23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endParaRPr>
            </a:p>
            <a:p>
              <a:pPr marL="342900" lvl="0" indent="-342900">
                <a:lnSpc>
                  <a:spcPts val="3219"/>
                </a:lnSpc>
                <a:buFont typeface="Arial" pitchFamily="34" charset="0"/>
                <a:buChar char="•"/>
              </a:pP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Rastoke-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famous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,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beautiful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waterfalls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located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in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the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pure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middle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of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Slunj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53504" y="714576"/>
              <a:ext cx="15471013" cy="679247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hr-HR" sz="5400" spc="56" dirty="0">
                  <a:solidFill>
                    <a:schemeClr val="accent3">
                      <a:lumMod val="75000"/>
                    </a:schemeClr>
                  </a:solidFill>
                  <a:latin typeface="Arial Black" pitchFamily="34" charset="0"/>
                </a:rPr>
                <a:t>WHAT IS SLUNJ FAMOUS FOR</a:t>
              </a:r>
              <a:endParaRPr lang="en-US" sz="5400" spc="56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hr-HR"/>
          </a:p>
        </p:txBody>
      </p:sp>
      <p:sp>
        <p:nvSpPr>
          <p:cNvPr id="3" name="AutoShape 3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hr-HR"/>
          </a:p>
        </p:txBody>
      </p:sp>
      <p:sp>
        <p:nvSpPr>
          <p:cNvPr id="4" name="AutoShape 4"/>
          <p:cNvSpPr/>
          <p:nvPr/>
        </p:nvSpPr>
        <p:spPr>
          <a:xfrm>
            <a:off x="9012382" y="980209"/>
            <a:ext cx="8246918" cy="83265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hr-HR"/>
          </a:p>
        </p:txBody>
      </p:sp>
      <p:sp>
        <p:nvSpPr>
          <p:cNvPr id="6" name="TextBox 6"/>
          <p:cNvSpPr txBox="1"/>
          <p:nvPr/>
        </p:nvSpPr>
        <p:spPr>
          <a:xfrm>
            <a:off x="1219200" y="1028700"/>
            <a:ext cx="807720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hr-HR" sz="6600" spc="27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THE BEST 2 ACTIVITIES TO DO IN SLUNJ</a:t>
            </a:r>
            <a:endParaRPr lang="en-US" sz="6600" spc="27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9620827" y="3400026"/>
            <a:ext cx="7030027" cy="3486948"/>
            <a:chOff x="0" y="0"/>
            <a:chExt cx="9373370" cy="4649261"/>
          </a:xfrm>
        </p:grpSpPr>
        <p:sp>
          <p:nvSpPr>
            <p:cNvPr id="8" name="TextBox 8"/>
            <p:cNvSpPr txBox="1"/>
            <p:nvPr/>
          </p:nvSpPr>
          <p:spPr>
            <a:xfrm>
              <a:off x="0" y="671195"/>
              <a:ext cx="9373370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 algn="l">
                <a:lnSpc>
                  <a:spcPts val="3219"/>
                </a:lnSpc>
                <a:buFont typeface="Arial" pitchFamily="34" charset="0"/>
                <a:buChar char="•"/>
              </a:pP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you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can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go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kayaking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on Mrežnica, a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couple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kilometers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away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from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Slunj</a:t>
              </a:r>
              <a:endParaRPr lang="en-US" sz="23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9373370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</a:pPr>
              <a:r>
                <a:rPr lang="hr-HR" sz="2500" spc="50" dirty="0">
                  <a:solidFill>
                    <a:schemeClr val="accent3">
                      <a:lumMod val="75000"/>
                    </a:schemeClr>
                  </a:solidFill>
                  <a:latin typeface="Arial Black" pitchFamily="34" charset="0"/>
                </a:rPr>
                <a:t>KAYAKING</a:t>
              </a:r>
              <a:endParaRPr lang="en-US" sz="2500" spc="5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554944"/>
              <a:ext cx="9373370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 algn="l">
                <a:lnSpc>
                  <a:spcPts val="3219"/>
                </a:lnSpc>
                <a:buFont typeface="Arial" pitchFamily="34" charset="0"/>
                <a:buChar char="•"/>
              </a:pP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some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places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offer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a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quad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tour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all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over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Slunj,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through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the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woods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,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rural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areas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,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through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the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 town </a:t>
              </a:r>
              <a:r>
                <a:rPr lang="hr-HR" sz="2300" spc="69" dirty="0" err="1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etc</a:t>
              </a:r>
              <a:r>
                <a:rPr lang="hr-HR" sz="2300" spc="69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.</a:t>
              </a:r>
              <a:endParaRPr lang="en-US" sz="2300" spc="69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883747"/>
              <a:ext cx="9373370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</a:pPr>
              <a:r>
                <a:rPr lang="hr-HR" sz="2500" spc="50" dirty="0">
                  <a:solidFill>
                    <a:schemeClr val="accent3">
                      <a:lumMod val="75000"/>
                    </a:schemeClr>
                  </a:solidFill>
                  <a:latin typeface="Arial Black" pitchFamily="34" charset="0"/>
                </a:rPr>
                <a:t>QUAD TOUR</a:t>
              </a:r>
              <a:endParaRPr lang="en-US" sz="2500" spc="5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</p:grpSp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494275"/>
            <a:ext cx="6770862" cy="4513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28600" y="218209"/>
            <a:ext cx="8853055" cy="9850582"/>
          </a:xfrm>
          <a:prstGeom prst="rect">
            <a:avLst/>
          </a:prstGeom>
          <a:solidFill>
            <a:srgbClr val="EEF8EB"/>
          </a:solidFill>
        </p:spPr>
        <p:txBody>
          <a:bodyPr/>
          <a:lstStyle/>
          <a:p>
            <a:endParaRPr lang="hr-HR"/>
          </a:p>
        </p:txBody>
      </p:sp>
      <p:grpSp>
        <p:nvGrpSpPr>
          <p:cNvPr id="4" name="Group 4"/>
          <p:cNvGrpSpPr/>
          <p:nvPr/>
        </p:nvGrpSpPr>
        <p:grpSpPr>
          <a:xfrm>
            <a:off x="995952" y="4090017"/>
            <a:ext cx="7318350" cy="2277574"/>
            <a:chOff x="0" y="161925"/>
            <a:chExt cx="9757800" cy="3036765"/>
          </a:xfrm>
        </p:grpSpPr>
        <p:sp>
          <p:nvSpPr>
            <p:cNvPr id="5" name="TextBox 5"/>
            <p:cNvSpPr txBox="1"/>
            <p:nvPr/>
          </p:nvSpPr>
          <p:spPr>
            <a:xfrm>
              <a:off x="0" y="161925"/>
              <a:ext cx="9757800" cy="1559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00"/>
                </a:lnSpc>
              </a:pPr>
              <a:r>
                <a:rPr lang="en-US" sz="9000" spc="270" dirty="0">
                  <a:solidFill>
                    <a:schemeClr val="accent3">
                      <a:lumMod val="75000"/>
                    </a:schemeClr>
                  </a:solidFill>
                  <a:latin typeface="Arial Black" pitchFamily="34" charset="0"/>
                </a:rPr>
                <a:t>#1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78483" y="2001781"/>
              <a:ext cx="9000836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hr-HR" sz="2500" spc="250" dirty="0">
                  <a:solidFill>
                    <a:schemeClr val="accent3">
                      <a:lumMod val="75000"/>
                    </a:schemeClr>
                  </a:solidFill>
                  <a:latin typeface="Bell MT" pitchFamily="18" charset="0"/>
                </a:rPr>
                <a:t>VOTED #1 AS THE BEST RURAL DESTINATION IN THE WORLD 2023.</a:t>
              </a:r>
              <a:endParaRPr lang="en-US" sz="2500" spc="250" dirty="0">
                <a:solidFill>
                  <a:schemeClr val="accent3">
                    <a:lumMod val="75000"/>
                  </a:schemeClr>
                </a:solidFill>
                <a:latin typeface="Bell MT" pitchFamily="18" charset="0"/>
              </a:endParaRPr>
            </a:p>
          </p:txBody>
        </p:sp>
      </p:grpSp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218209"/>
            <a:ext cx="7034360" cy="9850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886075" y="3014345"/>
            <a:ext cx="12515850" cy="4258310"/>
            <a:chOff x="0" y="0"/>
            <a:chExt cx="16687800" cy="5677747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" name="AutoShape 6"/>
            <p:cNvSpPr/>
            <p:nvPr/>
          </p:nvSpPr>
          <p:spPr>
            <a:xfrm>
              <a:off x="0" y="0"/>
              <a:ext cx="16687800" cy="5677747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AutoShape 7"/>
            <p:cNvSpPr/>
            <p:nvPr/>
          </p:nvSpPr>
          <p:spPr>
            <a:xfrm>
              <a:off x="431800" y="5195147"/>
              <a:ext cx="15824200" cy="50800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AutoShape 8"/>
            <p:cNvSpPr/>
            <p:nvPr/>
          </p:nvSpPr>
          <p:spPr>
            <a:xfrm>
              <a:off x="431800" y="457200"/>
              <a:ext cx="15824200" cy="50800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" name="TekstniOkvir 1"/>
          <p:cNvSpPr txBox="1"/>
          <p:nvPr/>
        </p:nvSpPr>
        <p:spPr>
          <a:xfrm>
            <a:off x="5295900" y="3435340"/>
            <a:ext cx="769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720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TRADITIONAL CHRISTMAS CELEBRATION </a:t>
            </a:r>
          </a:p>
        </p:txBody>
      </p:sp>
    </p:spTree>
    <p:extLst>
      <p:ext uri="{BB962C8B-B14F-4D97-AF65-F5344CB8AC3E}">
        <p14:creationId xmlns:p14="http://schemas.microsoft.com/office/powerpoint/2010/main" val="417861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757</Words>
  <Application>Microsoft Office PowerPoint</Application>
  <PresentationFormat>Prilagođeno</PresentationFormat>
  <Paragraphs>51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11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30" baseType="lpstr">
      <vt:lpstr>Bell MT</vt:lpstr>
      <vt:lpstr>Calibri</vt:lpstr>
      <vt:lpstr>Arial Black</vt:lpstr>
      <vt:lpstr>Arial</vt:lpstr>
      <vt:lpstr>Montserrat Light</vt:lpstr>
      <vt:lpstr>Montserrat Classic Bold</vt:lpstr>
      <vt:lpstr>Bradley Hand ITC</vt:lpstr>
      <vt:lpstr>Candara</vt:lpstr>
      <vt:lpstr>Meiryo</vt:lpstr>
      <vt:lpstr>Algerian</vt:lpstr>
      <vt:lpstr>Times New Roman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Korisnik</dc:creator>
  <cp:lastModifiedBy>Zbornica PC 1</cp:lastModifiedBy>
  <cp:revision>19</cp:revision>
  <cp:lastPrinted>2023-12-05T09:54:58Z</cp:lastPrinted>
  <dcterms:created xsi:type="dcterms:W3CDTF">2006-08-16T00:00:00Z</dcterms:created>
  <dcterms:modified xsi:type="dcterms:W3CDTF">2023-12-05T09:55:50Z</dcterms:modified>
  <dc:identifier>DAFzZbDb7N8</dc:identifier>
</cp:coreProperties>
</file>